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4" r:id="rId1"/>
  </p:sldMasterIdLst>
  <p:notesMasterIdLst>
    <p:notesMasterId r:id="rId15"/>
  </p:notesMasterIdLst>
  <p:sldIdLst>
    <p:sldId id="427" r:id="rId2"/>
    <p:sldId id="256" r:id="rId3"/>
    <p:sldId id="417" r:id="rId4"/>
    <p:sldId id="419" r:id="rId5"/>
    <p:sldId id="428" r:id="rId6"/>
    <p:sldId id="423" r:id="rId7"/>
    <p:sldId id="421" r:id="rId8"/>
    <p:sldId id="258" r:id="rId9"/>
    <p:sldId id="425" r:id="rId10"/>
    <p:sldId id="429" r:id="rId11"/>
    <p:sldId id="426" r:id="rId12"/>
    <p:sldId id="395" r:id="rId13"/>
    <p:sldId id="399" r:id="rId14"/>
  </p:sldIdLst>
  <p:sldSz cx="12192000" cy="6858000"/>
  <p:notesSz cx="6858000" cy="9144000"/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ктор" initials="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4EE0A-84CA-4BDC-9F17-34D4754F457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11B04C-2DCF-40E7-9910-56BD028B5619}">
      <dgm:prSet phldrT="[Текст]"/>
      <dgm:spPr/>
      <dgm:t>
        <a:bodyPr/>
        <a:lstStyle/>
        <a:p>
          <a:r>
            <a:rPr lang="ru-RU"/>
            <a:t>1</a:t>
          </a:r>
        </a:p>
      </dgm:t>
    </dgm:pt>
    <dgm:pt modelId="{914FCC05-E89D-4B9A-BACA-0A714933013F}" type="parTrans" cxnId="{E970A3BA-DFE7-4903-B873-E368E38F0356}">
      <dgm:prSet/>
      <dgm:spPr/>
      <dgm:t>
        <a:bodyPr/>
        <a:lstStyle/>
        <a:p>
          <a:endParaRPr lang="ru-RU"/>
        </a:p>
      </dgm:t>
    </dgm:pt>
    <dgm:pt modelId="{AA142AC9-E8F9-4AA4-B1A8-89CD0DB31FD7}" type="sibTrans" cxnId="{E970A3BA-DFE7-4903-B873-E368E38F0356}">
      <dgm:prSet/>
      <dgm:spPr/>
      <dgm:t>
        <a:bodyPr/>
        <a:lstStyle/>
        <a:p>
          <a:endParaRPr lang="ru-RU"/>
        </a:p>
      </dgm:t>
    </dgm:pt>
    <dgm:pt modelId="{BE888900-3465-416D-8E55-4D64CCAC721D}">
      <dgm:prSet phldrT="[Текст]"/>
      <dgm:spPr/>
      <dgm:t>
        <a:bodyPr/>
        <a:lstStyle/>
        <a:p>
          <a:r>
            <a:rPr lang="ru-RU"/>
            <a:t>2. </a:t>
          </a:r>
        </a:p>
      </dgm:t>
    </dgm:pt>
    <dgm:pt modelId="{D45F945F-145D-4717-878B-9B6E82B3D0F5}" type="parTrans" cxnId="{F87C556A-D290-4B4B-B83C-6CCAAD5E3CD8}">
      <dgm:prSet/>
      <dgm:spPr/>
      <dgm:t>
        <a:bodyPr/>
        <a:lstStyle/>
        <a:p>
          <a:endParaRPr lang="ru-RU"/>
        </a:p>
      </dgm:t>
    </dgm:pt>
    <dgm:pt modelId="{86763A41-8F03-436F-B822-C3815CB71CAA}" type="sibTrans" cxnId="{F87C556A-D290-4B4B-B83C-6CCAAD5E3CD8}">
      <dgm:prSet/>
      <dgm:spPr/>
      <dgm:t>
        <a:bodyPr/>
        <a:lstStyle/>
        <a:p>
          <a:endParaRPr lang="ru-RU"/>
        </a:p>
      </dgm:t>
    </dgm:pt>
    <dgm:pt modelId="{1494B401-7EB1-47FA-8ECD-11FA8FD769FC}">
      <dgm:prSet phldrT="[Текст]"/>
      <dgm:spPr/>
      <dgm:t>
        <a:bodyPr/>
        <a:lstStyle/>
        <a:p>
          <a:r>
            <a:rPr lang="ru-RU" dirty="0"/>
            <a:t>Информационные системы, используемое для осуществления внешнего государственного финансового контроля.</a:t>
          </a:r>
        </a:p>
      </dgm:t>
    </dgm:pt>
    <dgm:pt modelId="{C06EA0BE-D6C0-4E95-94B6-ED408B8451DF}" type="parTrans" cxnId="{2416E126-2947-41CC-A573-16E5D3E9AD0C}">
      <dgm:prSet/>
      <dgm:spPr/>
      <dgm:t>
        <a:bodyPr/>
        <a:lstStyle/>
        <a:p>
          <a:endParaRPr lang="ru-RU"/>
        </a:p>
      </dgm:t>
    </dgm:pt>
    <dgm:pt modelId="{77B69767-EA3E-42D2-A6AA-69A357E57BA0}" type="sibTrans" cxnId="{2416E126-2947-41CC-A573-16E5D3E9AD0C}">
      <dgm:prSet/>
      <dgm:spPr/>
      <dgm:t>
        <a:bodyPr/>
        <a:lstStyle/>
        <a:p>
          <a:endParaRPr lang="ru-RU"/>
        </a:p>
      </dgm:t>
    </dgm:pt>
    <dgm:pt modelId="{27849E75-7650-49CC-BB48-F50E53EEF036}">
      <dgm:prSet phldrT="[Текст]"/>
      <dgm:spPr/>
      <dgm:t>
        <a:bodyPr/>
        <a:lstStyle/>
        <a:p>
          <a:r>
            <a:rPr lang="ru-RU"/>
            <a:t>3.</a:t>
          </a:r>
        </a:p>
      </dgm:t>
    </dgm:pt>
    <dgm:pt modelId="{A5493964-F068-4DC0-BFDE-3B6226994721}" type="parTrans" cxnId="{1140904E-7A3F-4471-8ACD-9180263BD773}">
      <dgm:prSet/>
      <dgm:spPr/>
      <dgm:t>
        <a:bodyPr/>
        <a:lstStyle/>
        <a:p>
          <a:endParaRPr lang="ru-RU"/>
        </a:p>
      </dgm:t>
    </dgm:pt>
    <dgm:pt modelId="{3DF5C54C-B4B6-4046-B1CC-8317B3148062}" type="sibTrans" cxnId="{1140904E-7A3F-4471-8ACD-9180263BD773}">
      <dgm:prSet/>
      <dgm:spPr/>
      <dgm:t>
        <a:bodyPr/>
        <a:lstStyle/>
        <a:p>
          <a:endParaRPr lang="ru-RU"/>
        </a:p>
      </dgm:t>
    </dgm:pt>
    <dgm:pt modelId="{C038AA96-0D41-47E7-BF45-0035E1C12134}">
      <dgm:prSet phldrT="[Текст]"/>
      <dgm:spPr/>
      <dgm:t>
        <a:bodyPr/>
        <a:lstStyle/>
        <a:p>
          <a:r>
            <a:rPr lang="ru-RU" dirty="0"/>
            <a:t>Информационные системы, используемое для учета результатов контрольных и экспертно-аналитических мероприятий.</a:t>
          </a:r>
        </a:p>
      </dgm:t>
    </dgm:pt>
    <dgm:pt modelId="{09B43E27-45D8-43CF-9CE3-23677706A127}" type="parTrans" cxnId="{C9E79F1F-0B32-41AD-9133-A33FBE280B41}">
      <dgm:prSet/>
      <dgm:spPr/>
      <dgm:t>
        <a:bodyPr/>
        <a:lstStyle/>
        <a:p>
          <a:endParaRPr lang="ru-RU"/>
        </a:p>
      </dgm:t>
    </dgm:pt>
    <dgm:pt modelId="{3B007197-282A-4F55-8849-D555A46E0A81}" type="sibTrans" cxnId="{C9E79F1F-0B32-41AD-9133-A33FBE280B41}">
      <dgm:prSet/>
      <dgm:spPr/>
      <dgm:t>
        <a:bodyPr/>
        <a:lstStyle/>
        <a:p>
          <a:endParaRPr lang="ru-RU"/>
        </a:p>
      </dgm:t>
    </dgm:pt>
    <dgm:pt modelId="{1CD1A166-5738-45BE-9693-C982A4BA095D}">
      <dgm:prSet/>
      <dgm:spPr/>
      <dgm:t>
        <a:bodyPr/>
        <a:lstStyle/>
        <a:p>
          <a:r>
            <a:rPr lang="ru-RU"/>
            <a:t>Информационные системы, используемое для электронного документооборота.</a:t>
          </a:r>
        </a:p>
      </dgm:t>
    </dgm:pt>
    <dgm:pt modelId="{3565B949-8572-4FF2-976C-ECB749594C20}" type="parTrans" cxnId="{DF3D6305-F8F8-4B28-8AE3-32E2789F9788}">
      <dgm:prSet/>
      <dgm:spPr/>
      <dgm:t>
        <a:bodyPr/>
        <a:lstStyle/>
        <a:p>
          <a:endParaRPr lang="ru-RU"/>
        </a:p>
      </dgm:t>
    </dgm:pt>
    <dgm:pt modelId="{F7732341-9C58-4EF1-9245-B997CB4D4B9C}" type="sibTrans" cxnId="{DF3D6305-F8F8-4B28-8AE3-32E2789F9788}">
      <dgm:prSet/>
      <dgm:spPr/>
      <dgm:t>
        <a:bodyPr/>
        <a:lstStyle/>
        <a:p>
          <a:endParaRPr lang="ru-RU"/>
        </a:p>
      </dgm:t>
    </dgm:pt>
    <dgm:pt modelId="{1CC0151C-A051-413A-880B-01983669D444}" type="pres">
      <dgm:prSet presAssocID="{F704EE0A-84CA-4BDC-9F17-34D4754F45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4BD55-957A-4014-88C4-003D36DBDA70}" type="pres">
      <dgm:prSet presAssocID="{3211B04C-2DCF-40E7-9910-56BD028B5619}" presName="composite" presStyleCnt="0"/>
      <dgm:spPr/>
    </dgm:pt>
    <dgm:pt modelId="{5436C4BC-1FEB-432F-91F9-059D9D98EDDF}" type="pres">
      <dgm:prSet presAssocID="{3211B04C-2DCF-40E7-9910-56BD028B561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C0BCD-EFA7-43F5-8252-807DC18CC826}" type="pres">
      <dgm:prSet presAssocID="{3211B04C-2DCF-40E7-9910-56BD028B561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6C5B2-3665-408C-AB23-169C5695739B}" type="pres">
      <dgm:prSet presAssocID="{AA142AC9-E8F9-4AA4-B1A8-89CD0DB31FD7}" presName="sp" presStyleCnt="0"/>
      <dgm:spPr/>
    </dgm:pt>
    <dgm:pt modelId="{3ECC9D16-DE28-4F61-A902-00DB3A4DD07C}" type="pres">
      <dgm:prSet presAssocID="{BE888900-3465-416D-8E55-4D64CCAC721D}" presName="composite" presStyleCnt="0"/>
      <dgm:spPr/>
    </dgm:pt>
    <dgm:pt modelId="{FEBBC3E6-18A7-4C50-8DDC-D746FEA7155B}" type="pres">
      <dgm:prSet presAssocID="{BE888900-3465-416D-8E55-4D64CCAC72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D857A-2790-4918-B9AE-E9A732206A5E}" type="pres">
      <dgm:prSet presAssocID="{BE888900-3465-416D-8E55-4D64CCAC72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4D09F-EF8F-4D60-B4FA-ADA192F17F5C}" type="pres">
      <dgm:prSet presAssocID="{86763A41-8F03-436F-B822-C3815CB71CAA}" presName="sp" presStyleCnt="0"/>
      <dgm:spPr/>
    </dgm:pt>
    <dgm:pt modelId="{0C9CCAC2-3786-4A7F-A47D-F4B8FF550A86}" type="pres">
      <dgm:prSet presAssocID="{27849E75-7650-49CC-BB48-F50E53EEF036}" presName="composite" presStyleCnt="0"/>
      <dgm:spPr/>
    </dgm:pt>
    <dgm:pt modelId="{39B5787F-AFD1-4473-B785-B9861B9824EE}" type="pres">
      <dgm:prSet presAssocID="{27849E75-7650-49CC-BB48-F50E53EEF0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AFA1B-C1CE-4EA5-8036-9EE85B7FE9C5}" type="pres">
      <dgm:prSet presAssocID="{27849E75-7650-49CC-BB48-F50E53EEF0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12D13-981D-4000-A611-5E4641DADD60}" type="presOf" srcId="{C038AA96-0D41-47E7-BF45-0035E1C12134}" destId="{E51AFA1B-C1CE-4EA5-8036-9EE85B7FE9C5}" srcOrd="0" destOrd="0" presId="urn:microsoft.com/office/officeart/2005/8/layout/chevron2"/>
    <dgm:cxn modelId="{C9E79F1F-0B32-41AD-9133-A33FBE280B41}" srcId="{27849E75-7650-49CC-BB48-F50E53EEF036}" destId="{C038AA96-0D41-47E7-BF45-0035E1C12134}" srcOrd="0" destOrd="0" parTransId="{09B43E27-45D8-43CF-9CE3-23677706A127}" sibTransId="{3B007197-282A-4F55-8849-D555A46E0A81}"/>
    <dgm:cxn modelId="{DF3D6305-F8F8-4B28-8AE3-32E2789F9788}" srcId="{3211B04C-2DCF-40E7-9910-56BD028B5619}" destId="{1CD1A166-5738-45BE-9693-C982A4BA095D}" srcOrd="0" destOrd="0" parTransId="{3565B949-8572-4FF2-976C-ECB749594C20}" sibTransId="{F7732341-9C58-4EF1-9245-B997CB4D4B9C}"/>
    <dgm:cxn modelId="{46EB8DBF-923A-42C9-AA40-FF266B0BBAF2}" type="presOf" srcId="{F704EE0A-84CA-4BDC-9F17-34D4754F457B}" destId="{1CC0151C-A051-413A-880B-01983669D444}" srcOrd="0" destOrd="0" presId="urn:microsoft.com/office/officeart/2005/8/layout/chevron2"/>
    <dgm:cxn modelId="{F335C3AF-E6DB-466D-AA03-B2CC75A3510D}" type="presOf" srcId="{BE888900-3465-416D-8E55-4D64CCAC721D}" destId="{FEBBC3E6-18A7-4C50-8DDC-D746FEA7155B}" srcOrd="0" destOrd="0" presId="urn:microsoft.com/office/officeart/2005/8/layout/chevron2"/>
    <dgm:cxn modelId="{DB6CE52F-48EC-4F99-8A1C-67C059C2E4BF}" type="presOf" srcId="{3211B04C-2DCF-40E7-9910-56BD028B5619}" destId="{5436C4BC-1FEB-432F-91F9-059D9D98EDDF}" srcOrd="0" destOrd="0" presId="urn:microsoft.com/office/officeart/2005/8/layout/chevron2"/>
    <dgm:cxn modelId="{2416E126-2947-41CC-A573-16E5D3E9AD0C}" srcId="{BE888900-3465-416D-8E55-4D64CCAC721D}" destId="{1494B401-7EB1-47FA-8ECD-11FA8FD769FC}" srcOrd="0" destOrd="0" parTransId="{C06EA0BE-D6C0-4E95-94B6-ED408B8451DF}" sibTransId="{77B69767-EA3E-42D2-A6AA-69A357E57BA0}"/>
    <dgm:cxn modelId="{9DD6BE53-C13C-4C90-9612-CCB941BAEB6E}" type="presOf" srcId="{1494B401-7EB1-47FA-8ECD-11FA8FD769FC}" destId="{AC3D857A-2790-4918-B9AE-E9A732206A5E}" srcOrd="0" destOrd="0" presId="urn:microsoft.com/office/officeart/2005/8/layout/chevron2"/>
    <dgm:cxn modelId="{E970A3BA-DFE7-4903-B873-E368E38F0356}" srcId="{F704EE0A-84CA-4BDC-9F17-34D4754F457B}" destId="{3211B04C-2DCF-40E7-9910-56BD028B5619}" srcOrd="0" destOrd="0" parTransId="{914FCC05-E89D-4B9A-BACA-0A714933013F}" sibTransId="{AA142AC9-E8F9-4AA4-B1A8-89CD0DB31FD7}"/>
    <dgm:cxn modelId="{D2943CA8-E796-4E5F-8214-7F2FCA2574D3}" type="presOf" srcId="{1CD1A166-5738-45BE-9693-C982A4BA095D}" destId="{85FC0BCD-EFA7-43F5-8252-807DC18CC826}" srcOrd="0" destOrd="0" presId="urn:microsoft.com/office/officeart/2005/8/layout/chevron2"/>
    <dgm:cxn modelId="{99D0E295-6D93-43C6-8D65-1D46231D7826}" type="presOf" srcId="{27849E75-7650-49CC-BB48-F50E53EEF036}" destId="{39B5787F-AFD1-4473-B785-B9861B9824EE}" srcOrd="0" destOrd="0" presId="urn:microsoft.com/office/officeart/2005/8/layout/chevron2"/>
    <dgm:cxn modelId="{1140904E-7A3F-4471-8ACD-9180263BD773}" srcId="{F704EE0A-84CA-4BDC-9F17-34D4754F457B}" destId="{27849E75-7650-49CC-BB48-F50E53EEF036}" srcOrd="2" destOrd="0" parTransId="{A5493964-F068-4DC0-BFDE-3B6226994721}" sibTransId="{3DF5C54C-B4B6-4046-B1CC-8317B3148062}"/>
    <dgm:cxn modelId="{F87C556A-D290-4B4B-B83C-6CCAAD5E3CD8}" srcId="{F704EE0A-84CA-4BDC-9F17-34D4754F457B}" destId="{BE888900-3465-416D-8E55-4D64CCAC721D}" srcOrd="1" destOrd="0" parTransId="{D45F945F-145D-4717-878B-9B6E82B3D0F5}" sibTransId="{86763A41-8F03-436F-B822-C3815CB71CAA}"/>
    <dgm:cxn modelId="{A093D923-651B-4FDF-BD9D-241808500E6E}" type="presParOf" srcId="{1CC0151C-A051-413A-880B-01983669D444}" destId="{7EE4BD55-957A-4014-88C4-003D36DBDA70}" srcOrd="0" destOrd="0" presId="urn:microsoft.com/office/officeart/2005/8/layout/chevron2"/>
    <dgm:cxn modelId="{FF7AD0A2-A0D3-4F4D-9451-151BC9439204}" type="presParOf" srcId="{7EE4BD55-957A-4014-88C4-003D36DBDA70}" destId="{5436C4BC-1FEB-432F-91F9-059D9D98EDDF}" srcOrd="0" destOrd="0" presId="urn:microsoft.com/office/officeart/2005/8/layout/chevron2"/>
    <dgm:cxn modelId="{4FC0F458-E463-40FD-AF97-BDFD985CC876}" type="presParOf" srcId="{7EE4BD55-957A-4014-88C4-003D36DBDA70}" destId="{85FC0BCD-EFA7-43F5-8252-807DC18CC826}" srcOrd="1" destOrd="0" presId="urn:microsoft.com/office/officeart/2005/8/layout/chevron2"/>
    <dgm:cxn modelId="{CB7C2894-3961-4983-99CF-90854919EE97}" type="presParOf" srcId="{1CC0151C-A051-413A-880B-01983669D444}" destId="{D0D6C5B2-3665-408C-AB23-169C5695739B}" srcOrd="1" destOrd="0" presId="urn:microsoft.com/office/officeart/2005/8/layout/chevron2"/>
    <dgm:cxn modelId="{1790480A-1EDA-40F8-9FD1-47AB4D96391F}" type="presParOf" srcId="{1CC0151C-A051-413A-880B-01983669D444}" destId="{3ECC9D16-DE28-4F61-A902-00DB3A4DD07C}" srcOrd="2" destOrd="0" presId="urn:microsoft.com/office/officeart/2005/8/layout/chevron2"/>
    <dgm:cxn modelId="{36E02625-C95A-4B9E-B4E8-DA250BC2D65D}" type="presParOf" srcId="{3ECC9D16-DE28-4F61-A902-00DB3A4DD07C}" destId="{FEBBC3E6-18A7-4C50-8DDC-D746FEA7155B}" srcOrd="0" destOrd="0" presId="urn:microsoft.com/office/officeart/2005/8/layout/chevron2"/>
    <dgm:cxn modelId="{286953F5-37CB-4400-A584-3D2A91A8287B}" type="presParOf" srcId="{3ECC9D16-DE28-4F61-A902-00DB3A4DD07C}" destId="{AC3D857A-2790-4918-B9AE-E9A732206A5E}" srcOrd="1" destOrd="0" presId="urn:microsoft.com/office/officeart/2005/8/layout/chevron2"/>
    <dgm:cxn modelId="{1E4A6417-9F34-4EDE-B7F4-9B35BE13F219}" type="presParOf" srcId="{1CC0151C-A051-413A-880B-01983669D444}" destId="{40E4D09F-EF8F-4D60-B4FA-ADA192F17F5C}" srcOrd="3" destOrd="0" presId="urn:microsoft.com/office/officeart/2005/8/layout/chevron2"/>
    <dgm:cxn modelId="{ABA24647-505C-4E79-8923-91ACAC2C6E79}" type="presParOf" srcId="{1CC0151C-A051-413A-880B-01983669D444}" destId="{0C9CCAC2-3786-4A7F-A47D-F4B8FF550A86}" srcOrd="4" destOrd="0" presId="urn:microsoft.com/office/officeart/2005/8/layout/chevron2"/>
    <dgm:cxn modelId="{C016C089-609B-484D-A4BF-F200E109F2BF}" type="presParOf" srcId="{0C9CCAC2-3786-4A7F-A47D-F4B8FF550A86}" destId="{39B5787F-AFD1-4473-B785-B9861B9824EE}" srcOrd="0" destOrd="0" presId="urn:microsoft.com/office/officeart/2005/8/layout/chevron2"/>
    <dgm:cxn modelId="{56A712EB-0DEE-4E0E-A5C2-2D1E04B67A7F}" type="presParOf" srcId="{0C9CCAC2-3786-4A7F-A47D-F4B8FF550A86}" destId="{E51AFA1B-C1CE-4EA5-8036-9EE85B7FE9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3594D-A5ED-4BB9-8DEA-109AA9236F68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1013DA5-C063-424C-A4BE-A5997F3F1FD1}">
      <dgm:prSet phldrT="[Текст]"/>
      <dgm:spPr/>
      <dgm:t>
        <a:bodyPr/>
        <a:lstStyle/>
        <a:p>
          <a:r>
            <a:rPr lang="ru-RU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ИС с открытой информацией</a:t>
          </a:r>
        </a:p>
      </dgm:t>
    </dgm:pt>
    <dgm:pt modelId="{D6A8F8FC-E51B-4846-AAAC-3806D5F51F8A}" type="parTrans" cxnId="{0DB1A5AA-1F93-4019-B246-8F8A3344BDC9}">
      <dgm:prSet/>
      <dgm:spPr/>
      <dgm:t>
        <a:bodyPr/>
        <a:lstStyle/>
        <a:p>
          <a:endParaRPr lang="ru-RU"/>
        </a:p>
      </dgm:t>
    </dgm:pt>
    <dgm:pt modelId="{9D2FCD33-5B58-4015-A4FF-F10F5A3C988B}" type="sibTrans" cxnId="{0DB1A5AA-1F93-4019-B246-8F8A3344BDC9}">
      <dgm:prSet/>
      <dgm:spPr/>
      <dgm:t>
        <a:bodyPr/>
        <a:lstStyle/>
        <a:p>
          <a:endParaRPr lang="ru-RU"/>
        </a:p>
      </dgm:t>
    </dgm:pt>
    <dgm:pt modelId="{F07F9E12-2D61-4E6A-A9C4-BC950CA7396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ГИИС «Электронный бюджет» </a:t>
          </a:r>
        </a:p>
      </dgm:t>
    </dgm:pt>
    <dgm:pt modelId="{4EA9A62A-847C-4069-96B7-FCF0A04FA8CE}" type="parTrans" cxnId="{4A5FD969-FD8E-47E4-9ABB-5EE4982A1B34}">
      <dgm:prSet/>
      <dgm:spPr/>
      <dgm:t>
        <a:bodyPr/>
        <a:lstStyle/>
        <a:p>
          <a:endParaRPr lang="ru-RU"/>
        </a:p>
      </dgm:t>
    </dgm:pt>
    <dgm:pt modelId="{14FA491F-A8D1-4EA6-AEE6-6D9B687E3660}" type="sibTrans" cxnId="{4A5FD969-FD8E-47E4-9ABB-5EE4982A1B34}">
      <dgm:prSet/>
      <dgm:spPr/>
      <dgm:t>
        <a:bodyPr/>
        <a:lstStyle/>
        <a:p>
          <a:endParaRPr lang="ru-RU"/>
        </a:p>
      </dgm:t>
    </dgm:pt>
    <dgm:pt modelId="{FA498175-B9B1-4708-8055-CEA79385CE8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ГИС «Закупки»;</a:t>
          </a:r>
        </a:p>
      </dgm:t>
    </dgm:pt>
    <dgm:pt modelId="{D84B014E-A345-4103-B9FC-A14BACB3932D}" type="parTrans" cxnId="{E6F8A07B-FEC3-4AC9-A29E-777B446CA750}">
      <dgm:prSet/>
      <dgm:spPr/>
      <dgm:t>
        <a:bodyPr/>
        <a:lstStyle/>
        <a:p>
          <a:endParaRPr lang="ru-RU"/>
        </a:p>
      </dgm:t>
    </dgm:pt>
    <dgm:pt modelId="{7F49B703-AE65-4E69-919B-A9F19D186605}" type="sibTrans" cxnId="{E6F8A07B-FEC3-4AC9-A29E-777B446CA750}">
      <dgm:prSet/>
      <dgm:spPr/>
      <dgm:t>
        <a:bodyPr/>
        <a:lstStyle/>
        <a:p>
          <a:endParaRPr lang="ru-RU"/>
        </a:p>
      </dgm:t>
    </dgm:pt>
    <dgm:pt modelId="{F23784AA-5661-4531-AB73-7FA04897DD03}">
      <dgm:prSet phldrT="[Текст]" custT="1"/>
      <dgm:spPr/>
      <dgm:t>
        <a:bodyPr/>
        <a:lstStyle/>
        <a:p>
          <a:r>
            <a: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ИС с закрытой информацией</a:t>
          </a:r>
        </a:p>
      </dgm:t>
    </dgm:pt>
    <dgm:pt modelId="{3D31B847-5081-4864-8678-17048EDEF7B1}" type="parTrans" cxnId="{1022B599-D64D-47D0-8555-A5B696072876}">
      <dgm:prSet/>
      <dgm:spPr/>
      <dgm:t>
        <a:bodyPr/>
        <a:lstStyle/>
        <a:p>
          <a:endParaRPr lang="ru-RU"/>
        </a:p>
      </dgm:t>
    </dgm:pt>
    <dgm:pt modelId="{A3628E6D-BF15-473E-926B-AF74C2E72B16}" type="sibTrans" cxnId="{1022B599-D64D-47D0-8555-A5B696072876}">
      <dgm:prSet/>
      <dgm:spPr/>
      <dgm:t>
        <a:bodyPr/>
        <a:lstStyle/>
        <a:p>
          <a:endParaRPr lang="ru-RU"/>
        </a:p>
      </dgm:t>
    </dgm:pt>
    <dgm:pt modelId="{A2887896-A656-45DE-BCE5-CCA7B9FE1D4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АЦК «Госзаказ»</a:t>
          </a:r>
        </a:p>
      </dgm:t>
    </dgm:pt>
    <dgm:pt modelId="{0B2F7F87-A2B0-49B9-84CA-81879B92F9C7}" type="parTrans" cxnId="{0B33ED2B-34DD-4CE3-BC7B-736EA28FF933}">
      <dgm:prSet/>
      <dgm:spPr/>
      <dgm:t>
        <a:bodyPr/>
        <a:lstStyle/>
        <a:p>
          <a:endParaRPr lang="ru-RU"/>
        </a:p>
      </dgm:t>
    </dgm:pt>
    <dgm:pt modelId="{ADC5CFD1-7AE6-4C3C-9B1E-730E42CCF012}" type="sibTrans" cxnId="{0B33ED2B-34DD-4CE3-BC7B-736EA28FF933}">
      <dgm:prSet/>
      <dgm:spPr/>
      <dgm:t>
        <a:bodyPr/>
        <a:lstStyle/>
        <a:p>
          <a:endParaRPr lang="ru-RU"/>
        </a:p>
      </dgm:t>
    </dgm:pt>
    <dgm:pt modelId="{818500E8-82AF-4C51-A28B-D96881E003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АЦК «Планирование»</a:t>
          </a:r>
        </a:p>
      </dgm:t>
    </dgm:pt>
    <dgm:pt modelId="{FF04FD0F-FD07-4A8A-B9AC-BD8BB66E8111}" type="parTrans" cxnId="{8F7E1002-CA63-4294-9A49-CEC772DFF829}">
      <dgm:prSet/>
      <dgm:spPr/>
      <dgm:t>
        <a:bodyPr/>
        <a:lstStyle/>
        <a:p>
          <a:endParaRPr lang="ru-RU"/>
        </a:p>
      </dgm:t>
    </dgm:pt>
    <dgm:pt modelId="{334F7E30-FC40-47D9-A44A-AE4FC5C17E26}" type="sibTrans" cxnId="{8F7E1002-CA63-4294-9A49-CEC772DFF829}">
      <dgm:prSet/>
      <dgm:spPr/>
      <dgm:t>
        <a:bodyPr/>
        <a:lstStyle/>
        <a:p>
          <a:endParaRPr lang="ru-RU"/>
        </a:p>
      </dgm:t>
    </dgm:pt>
    <dgm:pt modelId="{91FC5255-4F37-45A1-B7D1-6C3362CDEB0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ГИС «ЖКХ»</a:t>
          </a:r>
        </a:p>
      </dgm:t>
    </dgm:pt>
    <dgm:pt modelId="{3265C0B9-797F-4CA2-BA78-7EF036977201}" type="parTrans" cxnId="{29FE53CD-D32F-4901-9625-8F143C86881B}">
      <dgm:prSet/>
      <dgm:spPr/>
      <dgm:t>
        <a:bodyPr/>
        <a:lstStyle/>
        <a:p>
          <a:endParaRPr lang="ru-RU"/>
        </a:p>
      </dgm:t>
    </dgm:pt>
    <dgm:pt modelId="{69364A9D-FC2E-42C3-814B-F77BAEDDF61C}" type="sibTrans" cxnId="{29FE53CD-D32F-4901-9625-8F143C86881B}">
      <dgm:prSet/>
      <dgm:spPr/>
      <dgm:t>
        <a:bodyPr/>
        <a:lstStyle/>
        <a:p>
          <a:endParaRPr lang="ru-RU"/>
        </a:p>
      </dgm:t>
    </dgm:pt>
    <dgm:pt modelId="{D9A40EB3-F014-42E8-A415-AB4683FC6F7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ИС «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ККТ-онлайн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»  </a:t>
          </a:r>
        </a:p>
      </dgm:t>
    </dgm:pt>
    <dgm:pt modelId="{F5224B64-92C7-46F1-852C-C6F5B50F34C7}" type="parTrans" cxnId="{99A7D679-01C1-4751-90C5-1D4545A8D62D}">
      <dgm:prSet/>
      <dgm:spPr/>
      <dgm:t>
        <a:bodyPr/>
        <a:lstStyle/>
        <a:p>
          <a:endParaRPr lang="ru-RU"/>
        </a:p>
      </dgm:t>
    </dgm:pt>
    <dgm:pt modelId="{6602E9C8-319D-4F1C-B2BD-F8E554597248}" type="sibTrans" cxnId="{99A7D679-01C1-4751-90C5-1D4545A8D62D}">
      <dgm:prSet/>
      <dgm:spPr/>
      <dgm:t>
        <a:bodyPr/>
        <a:lstStyle/>
        <a:p>
          <a:endParaRPr lang="ru-RU"/>
        </a:p>
      </dgm:t>
    </dgm:pt>
    <dgm:pt modelId="{7961DC63-6291-4C12-8E11-D368DC7F96E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0" dirty="0">
              <a:latin typeface="Times New Roman" pitchFamily="18" charset="0"/>
              <a:cs typeface="Times New Roman" pitchFamily="18" charset="0"/>
            </a:rPr>
            <a:t>ГИР бухгалтерской отчетности</a:t>
          </a:r>
        </a:p>
      </dgm:t>
    </dgm:pt>
    <dgm:pt modelId="{522ECD3A-D769-41FB-B9AD-928A133FADD8}" type="sibTrans" cxnId="{3444AC09-82C5-45B2-BE85-6E21C056812C}">
      <dgm:prSet/>
      <dgm:spPr/>
      <dgm:t>
        <a:bodyPr/>
        <a:lstStyle/>
        <a:p>
          <a:endParaRPr lang="ru-RU"/>
        </a:p>
      </dgm:t>
    </dgm:pt>
    <dgm:pt modelId="{BE6A14F5-2FDC-4B9E-8278-E9BD072428FE}" type="parTrans" cxnId="{3444AC09-82C5-45B2-BE85-6E21C056812C}">
      <dgm:prSet/>
      <dgm:spPr/>
      <dgm:t>
        <a:bodyPr/>
        <a:lstStyle/>
        <a:p>
          <a:endParaRPr lang="ru-RU"/>
        </a:p>
      </dgm:t>
    </dgm:pt>
    <dgm:pt modelId="{9DDB7E0B-4FF0-4F21-9518-4C8494D2A70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АЦК «Финансы».</a:t>
          </a:r>
        </a:p>
      </dgm:t>
    </dgm:pt>
    <dgm:pt modelId="{A0BA434D-E848-4A9F-B960-C34CC891257E}" type="parTrans" cxnId="{83C174BB-3DCA-4DE7-A398-4CE242D9A9DA}">
      <dgm:prSet/>
      <dgm:spPr/>
      <dgm:t>
        <a:bodyPr/>
        <a:lstStyle/>
        <a:p>
          <a:endParaRPr lang="ru-RU"/>
        </a:p>
      </dgm:t>
    </dgm:pt>
    <dgm:pt modelId="{BC0CA784-14FB-4042-A877-6962BBF268E6}" type="sibTrans" cxnId="{83C174BB-3DCA-4DE7-A398-4CE242D9A9DA}">
      <dgm:prSet/>
      <dgm:spPr/>
      <dgm:t>
        <a:bodyPr/>
        <a:lstStyle/>
        <a:p>
          <a:endParaRPr lang="ru-RU"/>
        </a:p>
      </dgm:t>
    </dgm:pt>
    <dgm:pt modelId="{2A420A50-EFE8-4F73-AFA7-F560D858114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ГИИ "Электронный бюджет"</a:t>
          </a:r>
        </a:p>
      </dgm:t>
    </dgm:pt>
    <dgm:pt modelId="{F41384D9-D5D8-4819-9B51-F582E2840488}" type="parTrans" cxnId="{8AEC8E33-8E54-4CC7-AB65-B515E7600F82}">
      <dgm:prSet/>
      <dgm:spPr/>
      <dgm:t>
        <a:bodyPr/>
        <a:lstStyle/>
        <a:p>
          <a:endParaRPr lang="ru-RU"/>
        </a:p>
      </dgm:t>
    </dgm:pt>
    <dgm:pt modelId="{854E5DF9-823D-4173-9CD0-054D46F9FEE1}" type="sibTrans" cxnId="{8AEC8E33-8E54-4CC7-AB65-B515E7600F82}">
      <dgm:prSet/>
      <dgm:spPr/>
      <dgm:t>
        <a:bodyPr/>
        <a:lstStyle/>
        <a:p>
          <a:endParaRPr lang="ru-RU"/>
        </a:p>
      </dgm:t>
    </dgm:pt>
    <dgm:pt modelId="{AEC3F29A-C287-4763-AD3F-BADF3C6194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ЕГИС здравоохранения Амурской области, сегмент «Статистика»</a:t>
          </a:r>
        </a:p>
      </dgm:t>
    </dgm:pt>
    <dgm:pt modelId="{B1B39956-1D37-42CD-AF9C-44E2336A3A78}" type="parTrans" cxnId="{13B88C65-08E9-48A0-87E3-63FAE05510F3}">
      <dgm:prSet/>
      <dgm:spPr/>
      <dgm:t>
        <a:bodyPr/>
        <a:lstStyle/>
        <a:p>
          <a:endParaRPr lang="ru-RU"/>
        </a:p>
      </dgm:t>
    </dgm:pt>
    <dgm:pt modelId="{EF0F0434-6BCF-4C19-B840-5E3EF159E6DC}" type="sibTrans" cxnId="{13B88C65-08E9-48A0-87E3-63FAE05510F3}">
      <dgm:prSet/>
      <dgm:spPr/>
      <dgm:t>
        <a:bodyPr/>
        <a:lstStyle/>
        <a:p>
          <a:endParaRPr lang="ru-RU"/>
        </a:p>
      </dgm:t>
    </dgm:pt>
    <dgm:pt modelId="{50E27E75-A36C-4AE6-9974-5ED2D972182F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ГИС  СОГД (Система обеспечения градостроительной деятельности) Амурской области</a:t>
          </a:r>
        </a:p>
      </dgm:t>
    </dgm:pt>
    <dgm:pt modelId="{E39031AE-5BF5-45CD-A13E-299E51AA9B36}" type="parTrans" cxnId="{9E71466D-F3E8-4B66-8F9D-1F1871F5EB56}">
      <dgm:prSet/>
      <dgm:spPr/>
      <dgm:t>
        <a:bodyPr/>
        <a:lstStyle/>
        <a:p>
          <a:endParaRPr lang="ru-RU"/>
        </a:p>
      </dgm:t>
    </dgm:pt>
    <dgm:pt modelId="{7B59746A-FFA3-4237-A359-11EBE91A8AF4}" type="sibTrans" cxnId="{9E71466D-F3E8-4B66-8F9D-1F1871F5EB56}">
      <dgm:prSet/>
      <dgm:spPr/>
      <dgm:t>
        <a:bodyPr/>
        <a:lstStyle/>
        <a:p>
          <a:endParaRPr lang="ru-RU"/>
        </a:p>
      </dgm:t>
    </dgm:pt>
    <dgm:pt modelId="{C616F507-EB7B-4BB7-8E27-BB7B03C4B19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ИС "Барс" (реестр недвижимого имущества, особо ценного движимого имущества, земельных участков)</a:t>
          </a:r>
        </a:p>
      </dgm:t>
    </dgm:pt>
    <dgm:pt modelId="{49ACC30F-5426-40FA-A48F-2B4ACBAFFEE5}" type="parTrans" cxnId="{7484D540-57C4-4495-804F-C0E747AB8527}">
      <dgm:prSet/>
      <dgm:spPr/>
      <dgm:t>
        <a:bodyPr/>
        <a:lstStyle/>
        <a:p>
          <a:endParaRPr lang="ru-RU"/>
        </a:p>
      </dgm:t>
    </dgm:pt>
    <dgm:pt modelId="{2056BC9D-AD8F-4887-8BCE-BC46DFCAC1D7}" type="sibTrans" cxnId="{7484D540-57C4-4495-804F-C0E747AB8527}">
      <dgm:prSet/>
      <dgm:spPr/>
      <dgm:t>
        <a:bodyPr/>
        <a:lstStyle/>
        <a:p>
          <a:endParaRPr lang="ru-RU"/>
        </a:p>
      </dgm:t>
    </dgm:pt>
    <dgm:pt modelId="{28B9DA5A-E171-4027-A6E7-98AF895240E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Система "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Свод-Смарт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"</a:t>
          </a:r>
        </a:p>
      </dgm:t>
    </dgm:pt>
    <dgm:pt modelId="{3B5B1632-562D-4ACD-B84A-BFCE12459971}" type="parTrans" cxnId="{2E9F14CF-7482-4373-B8B4-83F229A879E3}">
      <dgm:prSet/>
      <dgm:spPr/>
      <dgm:t>
        <a:bodyPr/>
        <a:lstStyle/>
        <a:p>
          <a:endParaRPr lang="ru-RU"/>
        </a:p>
      </dgm:t>
    </dgm:pt>
    <dgm:pt modelId="{D1733BE0-54DB-4A50-A31D-5F1D37445D0D}" type="sibTrans" cxnId="{2E9F14CF-7482-4373-B8B4-83F229A879E3}">
      <dgm:prSet/>
      <dgm:spPr/>
      <dgm:t>
        <a:bodyPr/>
        <a:lstStyle/>
        <a:p>
          <a:endParaRPr lang="ru-RU"/>
        </a:p>
      </dgm:t>
    </dgm:pt>
    <dgm:pt modelId="{0A1F5938-D937-4EDD-A4BF-9FF2E52E777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>
              <a:latin typeface="Times New Roman" pitchFamily="18" charset="0"/>
              <a:cs typeface="Times New Roman" pitchFamily="18" charset="0"/>
            </a:rPr>
            <a:t>модуль «Риск-мониторинг» ЕИС «Закупки»</a:t>
          </a:r>
        </a:p>
      </dgm:t>
    </dgm:pt>
    <dgm:pt modelId="{BC1761CD-E362-4385-94B2-760923C0AE30}" type="parTrans" cxnId="{7BACE293-FE7F-43E0-B7F9-2C9B1079F1FD}">
      <dgm:prSet/>
      <dgm:spPr/>
      <dgm:t>
        <a:bodyPr/>
        <a:lstStyle/>
        <a:p>
          <a:endParaRPr lang="ru-RU"/>
        </a:p>
      </dgm:t>
    </dgm:pt>
    <dgm:pt modelId="{027EEE66-FB24-47B0-B304-4AB5E90C8ADB}" type="sibTrans" cxnId="{7BACE293-FE7F-43E0-B7F9-2C9B1079F1FD}">
      <dgm:prSet/>
      <dgm:spPr/>
      <dgm:t>
        <a:bodyPr/>
        <a:lstStyle/>
        <a:p>
          <a:endParaRPr lang="ru-RU"/>
        </a:p>
      </dgm:t>
    </dgm:pt>
    <dgm:pt modelId="{8249B84F-271B-47A7-BB9C-F530D7F4DDA5}" type="pres">
      <dgm:prSet presAssocID="{0A53594D-A5ED-4BB9-8DEA-109AA9236F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D00D47-CC6E-4DB1-8B7F-F793F67EB8CB}" type="pres">
      <dgm:prSet presAssocID="{81013DA5-C063-424C-A4BE-A5997F3F1FD1}" presName="root" presStyleCnt="0"/>
      <dgm:spPr/>
    </dgm:pt>
    <dgm:pt modelId="{50E81F04-7CE3-45A1-ADE1-6BA580E28437}" type="pres">
      <dgm:prSet presAssocID="{81013DA5-C063-424C-A4BE-A5997F3F1FD1}" presName="rootComposite" presStyleCnt="0"/>
      <dgm:spPr/>
    </dgm:pt>
    <dgm:pt modelId="{9B33DE6B-8D79-4AE4-8582-84465DE48642}" type="pres">
      <dgm:prSet presAssocID="{81013DA5-C063-424C-A4BE-A5997F3F1FD1}" presName="rootText" presStyleLbl="node1" presStyleIdx="0" presStyleCnt="2" custScaleX="392187"/>
      <dgm:spPr/>
      <dgm:t>
        <a:bodyPr/>
        <a:lstStyle/>
        <a:p>
          <a:endParaRPr lang="ru-RU"/>
        </a:p>
      </dgm:t>
    </dgm:pt>
    <dgm:pt modelId="{EB5CA857-9A7F-4666-9B7E-F0CA27F6E0DD}" type="pres">
      <dgm:prSet presAssocID="{81013DA5-C063-424C-A4BE-A5997F3F1FD1}" presName="rootConnector" presStyleLbl="node1" presStyleIdx="0" presStyleCnt="2"/>
      <dgm:spPr/>
      <dgm:t>
        <a:bodyPr/>
        <a:lstStyle/>
        <a:p>
          <a:endParaRPr lang="ru-RU"/>
        </a:p>
      </dgm:t>
    </dgm:pt>
    <dgm:pt modelId="{0BE7FDC4-484A-464A-B8EC-5568610E5C0A}" type="pres">
      <dgm:prSet presAssocID="{81013DA5-C063-424C-A4BE-A5997F3F1FD1}" presName="childShape" presStyleCnt="0"/>
      <dgm:spPr/>
    </dgm:pt>
    <dgm:pt modelId="{242B7280-3FB5-44DD-B000-B8B2F8D7A28E}" type="pres">
      <dgm:prSet presAssocID="{4EA9A62A-847C-4069-96B7-FCF0A04FA8CE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EBC162CA-9455-4EDF-9130-83E04A9369F2}" type="pres">
      <dgm:prSet presAssocID="{F07F9E12-2D61-4E6A-A9C4-BC950CA73960}" presName="childText" presStyleLbl="bgAcc1" presStyleIdx="0" presStyleCnt="14" custScaleX="318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CF22A-BE1A-43F3-8B2C-F7AB61A5EF99}" type="pres">
      <dgm:prSet presAssocID="{D84B014E-A345-4103-B9FC-A14BACB3932D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464FBC86-4BCD-4E5A-97D2-581C213CBDC2}" type="pres">
      <dgm:prSet presAssocID="{FA498175-B9B1-4708-8055-CEA79385CE88}" presName="childText" presStyleLbl="bgAcc1" presStyleIdx="1" presStyleCnt="14" custScaleX="31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51B5A-C622-4732-A8FA-6E4598FE44B9}" type="pres">
      <dgm:prSet presAssocID="{3265C0B9-797F-4CA2-BA78-7EF036977201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1B54C7C6-2E33-4FDA-ADB8-8B2A63615DB1}" type="pres">
      <dgm:prSet presAssocID="{91FC5255-4F37-45A1-B7D1-6C3362CDEB02}" presName="childText" presStyleLbl="bgAcc1" presStyleIdx="2" presStyleCnt="14" custScaleX="318884" custLinFactNeighborX="-2487" custLinFactNeighborY="-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F3635-BF19-4D69-A70B-587445F60DE5}" type="pres">
      <dgm:prSet presAssocID="{F5224B64-92C7-46F1-852C-C6F5B50F34C7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F5B326FF-2AD7-43B6-91A0-CD0DFAE743C7}" type="pres">
      <dgm:prSet presAssocID="{D9A40EB3-F014-42E8-A415-AB4683FC6F70}" presName="childText" presStyleLbl="bgAcc1" presStyleIdx="3" presStyleCnt="14" custScaleX="31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A0A30-8389-45EB-9F30-859F46C45284}" type="pres">
      <dgm:prSet presAssocID="{BE6A14F5-2FDC-4B9E-8278-E9BD072428FE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49A921D7-A89F-451B-BAB1-25185DE61902}" type="pres">
      <dgm:prSet presAssocID="{7961DC63-6291-4C12-8E11-D368DC7F96E9}" presName="childText" presStyleLbl="bgAcc1" presStyleIdx="4" presStyleCnt="14" custScaleX="31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55755-7E41-4744-89AB-E5EA28DB8245}" type="pres">
      <dgm:prSet presAssocID="{F23784AA-5661-4531-AB73-7FA04897DD03}" presName="root" presStyleCnt="0"/>
      <dgm:spPr/>
    </dgm:pt>
    <dgm:pt modelId="{CB9AEBA2-D7B0-4F5C-94F9-B4F38E583E16}" type="pres">
      <dgm:prSet presAssocID="{F23784AA-5661-4531-AB73-7FA04897DD03}" presName="rootComposite" presStyleCnt="0"/>
      <dgm:spPr/>
    </dgm:pt>
    <dgm:pt modelId="{C6A218BF-08DD-4F02-B25D-E0E7D1FB60D2}" type="pres">
      <dgm:prSet presAssocID="{F23784AA-5661-4531-AB73-7FA04897DD03}" presName="rootText" presStyleLbl="node1" presStyleIdx="1" presStyleCnt="2" custScaleX="437957"/>
      <dgm:spPr/>
      <dgm:t>
        <a:bodyPr/>
        <a:lstStyle/>
        <a:p>
          <a:endParaRPr lang="ru-RU"/>
        </a:p>
      </dgm:t>
    </dgm:pt>
    <dgm:pt modelId="{4642AC13-4419-4468-8463-F6B596E91299}" type="pres">
      <dgm:prSet presAssocID="{F23784AA-5661-4531-AB73-7FA04897DD03}" presName="rootConnector" presStyleLbl="node1" presStyleIdx="1" presStyleCnt="2"/>
      <dgm:spPr/>
      <dgm:t>
        <a:bodyPr/>
        <a:lstStyle/>
        <a:p>
          <a:endParaRPr lang="ru-RU"/>
        </a:p>
      </dgm:t>
    </dgm:pt>
    <dgm:pt modelId="{4B2492B5-FF91-41C7-80FC-3A6F730E81CF}" type="pres">
      <dgm:prSet presAssocID="{F23784AA-5661-4531-AB73-7FA04897DD03}" presName="childShape" presStyleCnt="0"/>
      <dgm:spPr/>
    </dgm:pt>
    <dgm:pt modelId="{1DA63718-991B-4D9A-8A57-23B84C11F84F}" type="pres">
      <dgm:prSet presAssocID="{0B2F7F87-A2B0-49B9-84CA-81879B92F9C7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B20DA20B-E77A-478F-B365-77CB3EAF69BB}" type="pres">
      <dgm:prSet presAssocID="{A2887896-A656-45DE-BCE5-CCA7B9FE1D42}" presName="childText" presStyleLbl="bgAcc1" presStyleIdx="5" presStyleCnt="14" custScaleX="51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A8EB-34FD-4BAB-8911-FF532DE127B7}" type="pres">
      <dgm:prSet presAssocID="{FF04FD0F-FD07-4A8A-B9AC-BD8BB66E8111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CDF05765-D226-4551-802A-D26BC62B6D3F}" type="pres">
      <dgm:prSet presAssocID="{818500E8-82AF-4C51-A28B-D96881E00379}" presName="childText" presStyleLbl="bgAcc1" presStyleIdx="6" presStyleCnt="14" custScaleX="516141" custLinFactNeighborX="2226" custLinFactNeighborY="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DDE08-24D7-4FFE-9923-A9E31DFF39A4}" type="pres">
      <dgm:prSet presAssocID="{A0BA434D-E848-4A9F-B960-C34CC891257E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F5669011-17B0-4EE5-B23E-3B36581FB226}" type="pres">
      <dgm:prSet presAssocID="{9DDB7E0B-4FF0-4F21-9518-4C8494D2A70F}" presName="childText" presStyleLbl="bgAcc1" presStyleIdx="7" presStyleCnt="14" custScaleX="521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C6A8-4BC0-44F4-8DD5-D3B47089D421}" type="pres">
      <dgm:prSet presAssocID="{F41384D9-D5D8-4819-9B51-F582E2840488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58E8F3D-B1A0-44CF-AC94-2DF629E3AA31}" type="pres">
      <dgm:prSet presAssocID="{2A420A50-EFE8-4F73-AFA7-F560D8581149}" presName="childText" presStyleLbl="bgAcc1" presStyleIdx="8" presStyleCnt="14" custScaleX="526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40940-40EF-4A15-A0D4-8F7DB792A950}" type="pres">
      <dgm:prSet presAssocID="{B1B39956-1D37-42CD-AF9C-44E2336A3A7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15A9DA0A-9BC7-41FC-AC35-F25921E95D23}" type="pres">
      <dgm:prSet presAssocID="{AEC3F29A-C287-4763-AD3F-BADF3C619456}" presName="childText" presStyleLbl="bgAcc1" presStyleIdx="9" presStyleCnt="14" custScaleX="52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826C2-605B-4FAD-A62D-734BC04B6A52}" type="pres">
      <dgm:prSet presAssocID="{BC1761CD-E362-4385-94B2-760923C0AE30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82480782-D715-4ECA-B30B-32856A36897F}" type="pres">
      <dgm:prSet presAssocID="{0A1F5938-D937-4EDD-A4BF-9FF2E52E7770}" presName="childText" presStyleLbl="bgAcc1" presStyleIdx="10" presStyleCnt="14" custScaleX="523107" custScaleY="117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1A990-3ACD-497F-B05C-ACD03F916555}" type="pres">
      <dgm:prSet presAssocID="{E39031AE-5BF5-45CD-A13E-299E51AA9B36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95E69833-594D-44AE-BFFF-A23FECA99EBA}" type="pres">
      <dgm:prSet presAssocID="{50E27E75-A36C-4AE6-9974-5ED2D972182F}" presName="childText" presStyleLbl="bgAcc1" presStyleIdx="11" presStyleCnt="14" custScaleX="530616" custScaleY="15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CFE63-DF24-4B44-81A8-46F9DA501417}" type="pres">
      <dgm:prSet presAssocID="{49ACC30F-5426-40FA-A48F-2B4ACBAFFEE5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3758E77A-60CD-4485-ADD5-8397E0D13D28}" type="pres">
      <dgm:prSet presAssocID="{C616F507-EB7B-4BB7-8E27-BB7B03C4B19A}" presName="childText" presStyleLbl="bgAcc1" presStyleIdx="12" presStyleCnt="14" custScaleX="534213" custScaleY="190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210FF-2477-49F9-A772-8B811E0334CE}" type="pres">
      <dgm:prSet presAssocID="{3B5B1632-562D-4ACD-B84A-BFCE12459971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990DDD92-1BB1-4682-AB9C-0D8F36D385E5}" type="pres">
      <dgm:prSet presAssocID="{28B9DA5A-E171-4027-A6E7-98AF895240EE}" presName="childText" presStyleLbl="bgAcc1" presStyleIdx="13" presStyleCnt="14" custScaleX="53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384D6-E2CA-44C1-B143-4D49305D1BC6}" type="presOf" srcId="{81013DA5-C063-424C-A4BE-A5997F3F1FD1}" destId="{9B33DE6B-8D79-4AE4-8582-84465DE48642}" srcOrd="0" destOrd="0" presId="urn:microsoft.com/office/officeart/2005/8/layout/hierarchy3"/>
    <dgm:cxn modelId="{3733F103-5E0A-4D4A-A4D3-D7C6C0FB008A}" type="presOf" srcId="{D9A40EB3-F014-42E8-A415-AB4683FC6F70}" destId="{F5B326FF-2AD7-43B6-91A0-CD0DFAE743C7}" srcOrd="0" destOrd="0" presId="urn:microsoft.com/office/officeart/2005/8/layout/hierarchy3"/>
    <dgm:cxn modelId="{3444AC09-82C5-45B2-BE85-6E21C056812C}" srcId="{81013DA5-C063-424C-A4BE-A5997F3F1FD1}" destId="{7961DC63-6291-4C12-8E11-D368DC7F96E9}" srcOrd="4" destOrd="0" parTransId="{BE6A14F5-2FDC-4B9E-8278-E9BD072428FE}" sibTransId="{522ECD3A-D769-41FB-B9AD-928A133FADD8}"/>
    <dgm:cxn modelId="{E6F8A07B-FEC3-4AC9-A29E-777B446CA750}" srcId="{81013DA5-C063-424C-A4BE-A5997F3F1FD1}" destId="{FA498175-B9B1-4708-8055-CEA79385CE88}" srcOrd="1" destOrd="0" parTransId="{D84B014E-A345-4103-B9FC-A14BACB3932D}" sibTransId="{7F49B703-AE65-4E69-919B-A9F19D186605}"/>
    <dgm:cxn modelId="{7484D540-57C4-4495-804F-C0E747AB8527}" srcId="{F23784AA-5661-4531-AB73-7FA04897DD03}" destId="{C616F507-EB7B-4BB7-8E27-BB7B03C4B19A}" srcOrd="7" destOrd="0" parTransId="{49ACC30F-5426-40FA-A48F-2B4ACBAFFEE5}" sibTransId="{2056BC9D-AD8F-4887-8BCE-BC46DFCAC1D7}"/>
    <dgm:cxn modelId="{13B88C65-08E9-48A0-87E3-63FAE05510F3}" srcId="{F23784AA-5661-4531-AB73-7FA04897DD03}" destId="{AEC3F29A-C287-4763-AD3F-BADF3C619456}" srcOrd="4" destOrd="0" parTransId="{B1B39956-1D37-42CD-AF9C-44E2336A3A78}" sibTransId="{EF0F0434-6BCF-4C19-B840-5E3EF159E6DC}"/>
    <dgm:cxn modelId="{C07C0855-5FAB-4BFB-9422-326DE67C8F62}" type="presOf" srcId="{FF04FD0F-FD07-4A8A-B9AC-BD8BB66E8111}" destId="{5BA1A8EB-34FD-4BAB-8911-FF532DE127B7}" srcOrd="0" destOrd="0" presId="urn:microsoft.com/office/officeart/2005/8/layout/hierarchy3"/>
    <dgm:cxn modelId="{91D9B7F3-122A-41A8-A123-8A9F9EDA042B}" type="presOf" srcId="{7961DC63-6291-4C12-8E11-D368DC7F96E9}" destId="{49A921D7-A89F-451B-BAB1-25185DE61902}" srcOrd="0" destOrd="0" presId="urn:microsoft.com/office/officeart/2005/8/layout/hierarchy3"/>
    <dgm:cxn modelId="{99A7D679-01C1-4751-90C5-1D4545A8D62D}" srcId="{81013DA5-C063-424C-A4BE-A5997F3F1FD1}" destId="{D9A40EB3-F014-42E8-A415-AB4683FC6F70}" srcOrd="3" destOrd="0" parTransId="{F5224B64-92C7-46F1-852C-C6F5B50F34C7}" sibTransId="{6602E9C8-319D-4F1C-B2BD-F8E554597248}"/>
    <dgm:cxn modelId="{FA347947-B6C4-45E3-A7FB-FF77096161B8}" type="presOf" srcId="{F23784AA-5661-4531-AB73-7FA04897DD03}" destId="{4642AC13-4419-4468-8463-F6B596E91299}" srcOrd="1" destOrd="0" presId="urn:microsoft.com/office/officeart/2005/8/layout/hierarchy3"/>
    <dgm:cxn modelId="{9D2E48DD-14A0-4233-B3C4-59FD657093BD}" type="presOf" srcId="{A0BA434D-E848-4A9F-B960-C34CC891257E}" destId="{820DDE08-24D7-4FFE-9923-A9E31DFF39A4}" srcOrd="0" destOrd="0" presId="urn:microsoft.com/office/officeart/2005/8/layout/hierarchy3"/>
    <dgm:cxn modelId="{7BACE293-FE7F-43E0-B7F9-2C9B1079F1FD}" srcId="{F23784AA-5661-4531-AB73-7FA04897DD03}" destId="{0A1F5938-D937-4EDD-A4BF-9FF2E52E7770}" srcOrd="5" destOrd="0" parTransId="{BC1761CD-E362-4385-94B2-760923C0AE30}" sibTransId="{027EEE66-FB24-47B0-B304-4AB5E90C8ADB}"/>
    <dgm:cxn modelId="{9882250C-A182-4A49-8CEF-CC75CFEF13DF}" type="presOf" srcId="{28B9DA5A-E171-4027-A6E7-98AF895240EE}" destId="{990DDD92-1BB1-4682-AB9C-0D8F36D385E5}" srcOrd="0" destOrd="0" presId="urn:microsoft.com/office/officeart/2005/8/layout/hierarchy3"/>
    <dgm:cxn modelId="{920DAE49-7BF0-40C8-8936-C6A2FE84D786}" type="presOf" srcId="{0B2F7F87-A2B0-49B9-84CA-81879B92F9C7}" destId="{1DA63718-991B-4D9A-8A57-23B84C11F84F}" srcOrd="0" destOrd="0" presId="urn:microsoft.com/office/officeart/2005/8/layout/hierarchy3"/>
    <dgm:cxn modelId="{8F7E1002-CA63-4294-9A49-CEC772DFF829}" srcId="{F23784AA-5661-4531-AB73-7FA04897DD03}" destId="{818500E8-82AF-4C51-A28B-D96881E00379}" srcOrd="1" destOrd="0" parTransId="{FF04FD0F-FD07-4A8A-B9AC-BD8BB66E8111}" sibTransId="{334F7E30-FC40-47D9-A44A-AE4FC5C17E26}"/>
    <dgm:cxn modelId="{B4CAA818-9D96-41B5-A690-A85D634EE858}" type="presOf" srcId="{D84B014E-A345-4103-B9FC-A14BACB3932D}" destId="{248CF22A-BE1A-43F3-8B2C-F7AB61A5EF99}" srcOrd="0" destOrd="0" presId="urn:microsoft.com/office/officeart/2005/8/layout/hierarchy3"/>
    <dgm:cxn modelId="{B884DF03-6CB6-4F51-B55F-19F4DD892067}" type="presOf" srcId="{AEC3F29A-C287-4763-AD3F-BADF3C619456}" destId="{15A9DA0A-9BC7-41FC-AC35-F25921E95D23}" srcOrd="0" destOrd="0" presId="urn:microsoft.com/office/officeart/2005/8/layout/hierarchy3"/>
    <dgm:cxn modelId="{9E71466D-F3E8-4B66-8F9D-1F1871F5EB56}" srcId="{F23784AA-5661-4531-AB73-7FA04897DD03}" destId="{50E27E75-A36C-4AE6-9974-5ED2D972182F}" srcOrd="6" destOrd="0" parTransId="{E39031AE-5BF5-45CD-A13E-299E51AA9B36}" sibTransId="{7B59746A-FFA3-4237-A359-11EBE91A8AF4}"/>
    <dgm:cxn modelId="{D1204A5B-3696-477C-94D1-DAF607D2E6ED}" type="presOf" srcId="{E39031AE-5BF5-45CD-A13E-299E51AA9B36}" destId="{5211A990-3ACD-497F-B05C-ACD03F916555}" srcOrd="0" destOrd="0" presId="urn:microsoft.com/office/officeart/2005/8/layout/hierarchy3"/>
    <dgm:cxn modelId="{D5C879E4-4A5E-4481-9413-88BABA10BDD9}" type="presOf" srcId="{F07F9E12-2D61-4E6A-A9C4-BC950CA73960}" destId="{EBC162CA-9455-4EDF-9130-83E04A9369F2}" srcOrd="0" destOrd="0" presId="urn:microsoft.com/office/officeart/2005/8/layout/hierarchy3"/>
    <dgm:cxn modelId="{A4980A82-3301-4D58-A9AA-11FB98014855}" type="presOf" srcId="{49ACC30F-5426-40FA-A48F-2B4ACBAFFEE5}" destId="{9A8CFE63-DF24-4B44-81A8-46F9DA501417}" srcOrd="0" destOrd="0" presId="urn:microsoft.com/office/officeart/2005/8/layout/hierarchy3"/>
    <dgm:cxn modelId="{9826AF56-CB35-44CB-94DB-E7D2BB6098D7}" type="presOf" srcId="{F23784AA-5661-4531-AB73-7FA04897DD03}" destId="{C6A218BF-08DD-4F02-B25D-E0E7D1FB60D2}" srcOrd="0" destOrd="0" presId="urn:microsoft.com/office/officeart/2005/8/layout/hierarchy3"/>
    <dgm:cxn modelId="{58EAC948-6FA7-4D7B-AF7B-9550D31C903B}" type="presOf" srcId="{0A53594D-A5ED-4BB9-8DEA-109AA9236F68}" destId="{8249B84F-271B-47A7-BB9C-F530D7F4DDA5}" srcOrd="0" destOrd="0" presId="urn:microsoft.com/office/officeart/2005/8/layout/hierarchy3"/>
    <dgm:cxn modelId="{F48D2F83-7C3F-4C35-BD80-AE01F77E0F67}" type="presOf" srcId="{3265C0B9-797F-4CA2-BA78-7EF036977201}" destId="{9AC51B5A-C622-4732-A8FA-6E4598FE44B9}" srcOrd="0" destOrd="0" presId="urn:microsoft.com/office/officeart/2005/8/layout/hierarchy3"/>
    <dgm:cxn modelId="{54AA3E6F-22FA-4124-98C0-5D7EC433941F}" type="presOf" srcId="{50E27E75-A36C-4AE6-9974-5ED2D972182F}" destId="{95E69833-594D-44AE-BFFF-A23FECA99EBA}" srcOrd="0" destOrd="0" presId="urn:microsoft.com/office/officeart/2005/8/layout/hierarchy3"/>
    <dgm:cxn modelId="{1EDF182D-CEA0-45B5-84E2-493294ABC68C}" type="presOf" srcId="{81013DA5-C063-424C-A4BE-A5997F3F1FD1}" destId="{EB5CA857-9A7F-4666-9B7E-F0CA27F6E0DD}" srcOrd="1" destOrd="0" presId="urn:microsoft.com/office/officeart/2005/8/layout/hierarchy3"/>
    <dgm:cxn modelId="{1022B599-D64D-47D0-8555-A5B696072876}" srcId="{0A53594D-A5ED-4BB9-8DEA-109AA9236F68}" destId="{F23784AA-5661-4531-AB73-7FA04897DD03}" srcOrd="1" destOrd="0" parTransId="{3D31B847-5081-4864-8678-17048EDEF7B1}" sibTransId="{A3628E6D-BF15-473E-926B-AF74C2E72B16}"/>
    <dgm:cxn modelId="{3C62149E-BB94-4526-8A71-03BC004B7234}" type="presOf" srcId="{B1B39956-1D37-42CD-AF9C-44E2336A3A78}" destId="{02A40940-40EF-4A15-A0D4-8F7DB792A950}" srcOrd="0" destOrd="0" presId="urn:microsoft.com/office/officeart/2005/8/layout/hierarchy3"/>
    <dgm:cxn modelId="{426A833B-E2A4-49F3-BFE2-5D8FCB54C73E}" type="presOf" srcId="{BE6A14F5-2FDC-4B9E-8278-E9BD072428FE}" destId="{A16A0A30-8389-45EB-9F30-859F46C45284}" srcOrd="0" destOrd="0" presId="urn:microsoft.com/office/officeart/2005/8/layout/hierarchy3"/>
    <dgm:cxn modelId="{119EA7F9-452B-4DE0-8360-EBC14ECE5886}" type="presOf" srcId="{4EA9A62A-847C-4069-96B7-FCF0A04FA8CE}" destId="{242B7280-3FB5-44DD-B000-B8B2F8D7A28E}" srcOrd="0" destOrd="0" presId="urn:microsoft.com/office/officeart/2005/8/layout/hierarchy3"/>
    <dgm:cxn modelId="{8AEC8E33-8E54-4CC7-AB65-B515E7600F82}" srcId="{F23784AA-5661-4531-AB73-7FA04897DD03}" destId="{2A420A50-EFE8-4F73-AFA7-F560D8581149}" srcOrd="3" destOrd="0" parTransId="{F41384D9-D5D8-4819-9B51-F582E2840488}" sibTransId="{854E5DF9-823D-4173-9CD0-054D46F9FEE1}"/>
    <dgm:cxn modelId="{23E1A365-33CD-4C08-A2C5-AAB70C8539EE}" type="presOf" srcId="{FA498175-B9B1-4708-8055-CEA79385CE88}" destId="{464FBC86-4BCD-4E5A-97D2-581C213CBDC2}" srcOrd="0" destOrd="0" presId="urn:microsoft.com/office/officeart/2005/8/layout/hierarchy3"/>
    <dgm:cxn modelId="{0DB1A5AA-1F93-4019-B246-8F8A3344BDC9}" srcId="{0A53594D-A5ED-4BB9-8DEA-109AA9236F68}" destId="{81013DA5-C063-424C-A4BE-A5997F3F1FD1}" srcOrd="0" destOrd="0" parTransId="{D6A8F8FC-E51B-4846-AAAC-3806D5F51F8A}" sibTransId="{9D2FCD33-5B58-4015-A4FF-F10F5A3C988B}"/>
    <dgm:cxn modelId="{CAF78381-8F10-4BF0-8B29-E21A79DC09FB}" type="presOf" srcId="{9DDB7E0B-4FF0-4F21-9518-4C8494D2A70F}" destId="{F5669011-17B0-4EE5-B23E-3B36581FB226}" srcOrd="0" destOrd="0" presId="urn:microsoft.com/office/officeart/2005/8/layout/hierarchy3"/>
    <dgm:cxn modelId="{0B33ED2B-34DD-4CE3-BC7B-736EA28FF933}" srcId="{F23784AA-5661-4531-AB73-7FA04897DD03}" destId="{A2887896-A656-45DE-BCE5-CCA7B9FE1D42}" srcOrd="0" destOrd="0" parTransId="{0B2F7F87-A2B0-49B9-84CA-81879B92F9C7}" sibTransId="{ADC5CFD1-7AE6-4C3C-9B1E-730E42CCF012}"/>
    <dgm:cxn modelId="{4A5FD969-FD8E-47E4-9ABB-5EE4982A1B34}" srcId="{81013DA5-C063-424C-A4BE-A5997F3F1FD1}" destId="{F07F9E12-2D61-4E6A-A9C4-BC950CA73960}" srcOrd="0" destOrd="0" parTransId="{4EA9A62A-847C-4069-96B7-FCF0A04FA8CE}" sibTransId="{14FA491F-A8D1-4EA6-AEE6-6D9B687E3660}"/>
    <dgm:cxn modelId="{C678CE14-4CCA-42AB-A7F0-5170358760C0}" type="presOf" srcId="{2A420A50-EFE8-4F73-AFA7-F560D8581149}" destId="{C58E8F3D-B1A0-44CF-AC94-2DF629E3AA31}" srcOrd="0" destOrd="0" presId="urn:microsoft.com/office/officeart/2005/8/layout/hierarchy3"/>
    <dgm:cxn modelId="{29FE53CD-D32F-4901-9625-8F143C86881B}" srcId="{81013DA5-C063-424C-A4BE-A5997F3F1FD1}" destId="{91FC5255-4F37-45A1-B7D1-6C3362CDEB02}" srcOrd="2" destOrd="0" parTransId="{3265C0B9-797F-4CA2-BA78-7EF036977201}" sibTransId="{69364A9D-FC2E-42C3-814B-F77BAEDDF61C}"/>
    <dgm:cxn modelId="{ABF9F8E4-C16B-4AEC-81ED-FF62B1EC04AD}" type="presOf" srcId="{F41384D9-D5D8-4819-9B51-F582E2840488}" destId="{142BC6A8-4BC0-44F4-8DD5-D3B47089D421}" srcOrd="0" destOrd="0" presId="urn:microsoft.com/office/officeart/2005/8/layout/hierarchy3"/>
    <dgm:cxn modelId="{92C1B7E6-84DC-4D5A-9FC9-2AA5199E63B5}" type="presOf" srcId="{0A1F5938-D937-4EDD-A4BF-9FF2E52E7770}" destId="{82480782-D715-4ECA-B30B-32856A36897F}" srcOrd="0" destOrd="0" presId="urn:microsoft.com/office/officeart/2005/8/layout/hierarchy3"/>
    <dgm:cxn modelId="{A7AE8B70-C517-4306-9CAF-A2E7414D66E1}" type="presOf" srcId="{818500E8-82AF-4C51-A28B-D96881E00379}" destId="{CDF05765-D226-4551-802A-D26BC62B6D3F}" srcOrd="0" destOrd="0" presId="urn:microsoft.com/office/officeart/2005/8/layout/hierarchy3"/>
    <dgm:cxn modelId="{1BB2A170-554E-4096-8EDE-5094599B711B}" type="presOf" srcId="{A2887896-A656-45DE-BCE5-CCA7B9FE1D42}" destId="{B20DA20B-E77A-478F-B365-77CB3EAF69BB}" srcOrd="0" destOrd="0" presId="urn:microsoft.com/office/officeart/2005/8/layout/hierarchy3"/>
    <dgm:cxn modelId="{C30B731A-A00D-4107-8C5E-0FBA0AEECFFA}" type="presOf" srcId="{BC1761CD-E362-4385-94B2-760923C0AE30}" destId="{794826C2-605B-4FAD-A62D-734BC04B6A52}" srcOrd="0" destOrd="0" presId="urn:microsoft.com/office/officeart/2005/8/layout/hierarchy3"/>
    <dgm:cxn modelId="{A0CAE860-B4FA-4DAE-855F-30498315D931}" type="presOf" srcId="{3B5B1632-562D-4ACD-B84A-BFCE12459971}" destId="{300210FF-2477-49F9-A772-8B811E0334CE}" srcOrd="0" destOrd="0" presId="urn:microsoft.com/office/officeart/2005/8/layout/hierarchy3"/>
    <dgm:cxn modelId="{75CDAE60-7C97-48F6-9093-14913B5BF3DD}" type="presOf" srcId="{91FC5255-4F37-45A1-B7D1-6C3362CDEB02}" destId="{1B54C7C6-2E33-4FDA-ADB8-8B2A63615DB1}" srcOrd="0" destOrd="0" presId="urn:microsoft.com/office/officeart/2005/8/layout/hierarchy3"/>
    <dgm:cxn modelId="{83C174BB-3DCA-4DE7-A398-4CE242D9A9DA}" srcId="{F23784AA-5661-4531-AB73-7FA04897DD03}" destId="{9DDB7E0B-4FF0-4F21-9518-4C8494D2A70F}" srcOrd="2" destOrd="0" parTransId="{A0BA434D-E848-4A9F-B960-C34CC891257E}" sibTransId="{BC0CA784-14FB-4042-A877-6962BBF268E6}"/>
    <dgm:cxn modelId="{F304681C-6849-4622-8B4C-55659BB64366}" type="presOf" srcId="{F5224B64-92C7-46F1-852C-C6F5B50F34C7}" destId="{2AEF3635-BF19-4D69-A70B-587445F60DE5}" srcOrd="0" destOrd="0" presId="urn:microsoft.com/office/officeart/2005/8/layout/hierarchy3"/>
    <dgm:cxn modelId="{2E9F14CF-7482-4373-B8B4-83F229A879E3}" srcId="{F23784AA-5661-4531-AB73-7FA04897DD03}" destId="{28B9DA5A-E171-4027-A6E7-98AF895240EE}" srcOrd="8" destOrd="0" parTransId="{3B5B1632-562D-4ACD-B84A-BFCE12459971}" sibTransId="{D1733BE0-54DB-4A50-A31D-5F1D37445D0D}"/>
    <dgm:cxn modelId="{F7F8811B-3D12-425E-B7C1-A9B67176F818}" type="presOf" srcId="{C616F507-EB7B-4BB7-8E27-BB7B03C4B19A}" destId="{3758E77A-60CD-4485-ADD5-8397E0D13D28}" srcOrd="0" destOrd="0" presId="urn:microsoft.com/office/officeart/2005/8/layout/hierarchy3"/>
    <dgm:cxn modelId="{4274D154-4975-4700-85C1-D37B7D852171}" type="presParOf" srcId="{8249B84F-271B-47A7-BB9C-F530D7F4DDA5}" destId="{09D00D47-CC6E-4DB1-8B7F-F793F67EB8CB}" srcOrd="0" destOrd="0" presId="urn:microsoft.com/office/officeart/2005/8/layout/hierarchy3"/>
    <dgm:cxn modelId="{CE4615B3-0011-4D12-8D19-54AC7F7605E1}" type="presParOf" srcId="{09D00D47-CC6E-4DB1-8B7F-F793F67EB8CB}" destId="{50E81F04-7CE3-45A1-ADE1-6BA580E28437}" srcOrd="0" destOrd="0" presId="urn:microsoft.com/office/officeart/2005/8/layout/hierarchy3"/>
    <dgm:cxn modelId="{EA26A374-D33E-44A6-A2F7-706F58F33CDD}" type="presParOf" srcId="{50E81F04-7CE3-45A1-ADE1-6BA580E28437}" destId="{9B33DE6B-8D79-4AE4-8582-84465DE48642}" srcOrd="0" destOrd="0" presId="urn:microsoft.com/office/officeart/2005/8/layout/hierarchy3"/>
    <dgm:cxn modelId="{3F80438D-A435-41EF-9E0C-45178C56B36C}" type="presParOf" srcId="{50E81F04-7CE3-45A1-ADE1-6BA580E28437}" destId="{EB5CA857-9A7F-4666-9B7E-F0CA27F6E0DD}" srcOrd="1" destOrd="0" presId="urn:microsoft.com/office/officeart/2005/8/layout/hierarchy3"/>
    <dgm:cxn modelId="{90D81003-C0EB-4BF1-99DF-332303039B7B}" type="presParOf" srcId="{09D00D47-CC6E-4DB1-8B7F-F793F67EB8CB}" destId="{0BE7FDC4-484A-464A-B8EC-5568610E5C0A}" srcOrd="1" destOrd="0" presId="urn:microsoft.com/office/officeart/2005/8/layout/hierarchy3"/>
    <dgm:cxn modelId="{900DF2A7-AA3F-4005-A556-B275924DE37F}" type="presParOf" srcId="{0BE7FDC4-484A-464A-B8EC-5568610E5C0A}" destId="{242B7280-3FB5-44DD-B000-B8B2F8D7A28E}" srcOrd="0" destOrd="0" presId="urn:microsoft.com/office/officeart/2005/8/layout/hierarchy3"/>
    <dgm:cxn modelId="{7158C9C0-ED8B-4A50-9C0C-D1EC007E7C8A}" type="presParOf" srcId="{0BE7FDC4-484A-464A-B8EC-5568610E5C0A}" destId="{EBC162CA-9455-4EDF-9130-83E04A9369F2}" srcOrd="1" destOrd="0" presId="urn:microsoft.com/office/officeart/2005/8/layout/hierarchy3"/>
    <dgm:cxn modelId="{4E07BC1F-3A0D-4452-A934-F39732BC757B}" type="presParOf" srcId="{0BE7FDC4-484A-464A-B8EC-5568610E5C0A}" destId="{248CF22A-BE1A-43F3-8B2C-F7AB61A5EF99}" srcOrd="2" destOrd="0" presId="urn:microsoft.com/office/officeart/2005/8/layout/hierarchy3"/>
    <dgm:cxn modelId="{8174ED61-6F57-438E-860F-0EFB14C944A6}" type="presParOf" srcId="{0BE7FDC4-484A-464A-B8EC-5568610E5C0A}" destId="{464FBC86-4BCD-4E5A-97D2-581C213CBDC2}" srcOrd="3" destOrd="0" presId="urn:microsoft.com/office/officeart/2005/8/layout/hierarchy3"/>
    <dgm:cxn modelId="{DE5E70A1-F9F8-462C-829A-BE2B3E8CE9AE}" type="presParOf" srcId="{0BE7FDC4-484A-464A-B8EC-5568610E5C0A}" destId="{9AC51B5A-C622-4732-A8FA-6E4598FE44B9}" srcOrd="4" destOrd="0" presId="urn:microsoft.com/office/officeart/2005/8/layout/hierarchy3"/>
    <dgm:cxn modelId="{B08A1F44-11E2-4D46-ADA0-C2DC4F0E97FB}" type="presParOf" srcId="{0BE7FDC4-484A-464A-B8EC-5568610E5C0A}" destId="{1B54C7C6-2E33-4FDA-ADB8-8B2A63615DB1}" srcOrd="5" destOrd="0" presId="urn:microsoft.com/office/officeart/2005/8/layout/hierarchy3"/>
    <dgm:cxn modelId="{4FDFCFD8-C703-4EBF-B491-648244C11E81}" type="presParOf" srcId="{0BE7FDC4-484A-464A-B8EC-5568610E5C0A}" destId="{2AEF3635-BF19-4D69-A70B-587445F60DE5}" srcOrd="6" destOrd="0" presId="urn:microsoft.com/office/officeart/2005/8/layout/hierarchy3"/>
    <dgm:cxn modelId="{2B050699-B980-4A0F-814C-060AC47A50EE}" type="presParOf" srcId="{0BE7FDC4-484A-464A-B8EC-5568610E5C0A}" destId="{F5B326FF-2AD7-43B6-91A0-CD0DFAE743C7}" srcOrd="7" destOrd="0" presId="urn:microsoft.com/office/officeart/2005/8/layout/hierarchy3"/>
    <dgm:cxn modelId="{41CEE0F9-2599-43DE-8055-F889BA181CE5}" type="presParOf" srcId="{0BE7FDC4-484A-464A-B8EC-5568610E5C0A}" destId="{A16A0A30-8389-45EB-9F30-859F46C45284}" srcOrd="8" destOrd="0" presId="urn:microsoft.com/office/officeart/2005/8/layout/hierarchy3"/>
    <dgm:cxn modelId="{ED7FAB32-7904-44E1-826A-87BA836499B9}" type="presParOf" srcId="{0BE7FDC4-484A-464A-B8EC-5568610E5C0A}" destId="{49A921D7-A89F-451B-BAB1-25185DE61902}" srcOrd="9" destOrd="0" presId="urn:microsoft.com/office/officeart/2005/8/layout/hierarchy3"/>
    <dgm:cxn modelId="{38E64D2F-383F-4BA2-B1D6-A973E069319C}" type="presParOf" srcId="{8249B84F-271B-47A7-BB9C-F530D7F4DDA5}" destId="{C7055755-7E41-4744-89AB-E5EA28DB8245}" srcOrd="1" destOrd="0" presId="urn:microsoft.com/office/officeart/2005/8/layout/hierarchy3"/>
    <dgm:cxn modelId="{CDD9240A-56E7-4B1B-8B62-82EDE7505006}" type="presParOf" srcId="{C7055755-7E41-4744-89AB-E5EA28DB8245}" destId="{CB9AEBA2-D7B0-4F5C-94F9-B4F38E583E16}" srcOrd="0" destOrd="0" presId="urn:microsoft.com/office/officeart/2005/8/layout/hierarchy3"/>
    <dgm:cxn modelId="{B0709798-712A-4AFE-B89E-F116064523DE}" type="presParOf" srcId="{CB9AEBA2-D7B0-4F5C-94F9-B4F38E583E16}" destId="{C6A218BF-08DD-4F02-B25D-E0E7D1FB60D2}" srcOrd="0" destOrd="0" presId="urn:microsoft.com/office/officeart/2005/8/layout/hierarchy3"/>
    <dgm:cxn modelId="{99AD7D4B-F384-43F3-8980-7C781EE3E654}" type="presParOf" srcId="{CB9AEBA2-D7B0-4F5C-94F9-B4F38E583E16}" destId="{4642AC13-4419-4468-8463-F6B596E91299}" srcOrd="1" destOrd="0" presId="urn:microsoft.com/office/officeart/2005/8/layout/hierarchy3"/>
    <dgm:cxn modelId="{BAB59A3F-1773-4CB6-9536-81F52BC975C6}" type="presParOf" srcId="{C7055755-7E41-4744-89AB-E5EA28DB8245}" destId="{4B2492B5-FF91-41C7-80FC-3A6F730E81CF}" srcOrd="1" destOrd="0" presId="urn:microsoft.com/office/officeart/2005/8/layout/hierarchy3"/>
    <dgm:cxn modelId="{24D48DD8-2C0F-4572-A6D3-E8B888C3448C}" type="presParOf" srcId="{4B2492B5-FF91-41C7-80FC-3A6F730E81CF}" destId="{1DA63718-991B-4D9A-8A57-23B84C11F84F}" srcOrd="0" destOrd="0" presId="urn:microsoft.com/office/officeart/2005/8/layout/hierarchy3"/>
    <dgm:cxn modelId="{3C7AE6C9-E557-4242-9BA4-234AC5DA7EA1}" type="presParOf" srcId="{4B2492B5-FF91-41C7-80FC-3A6F730E81CF}" destId="{B20DA20B-E77A-478F-B365-77CB3EAF69BB}" srcOrd="1" destOrd="0" presId="urn:microsoft.com/office/officeart/2005/8/layout/hierarchy3"/>
    <dgm:cxn modelId="{BAC5BEC5-1D9D-4C6E-8B99-1DB3902C0CE9}" type="presParOf" srcId="{4B2492B5-FF91-41C7-80FC-3A6F730E81CF}" destId="{5BA1A8EB-34FD-4BAB-8911-FF532DE127B7}" srcOrd="2" destOrd="0" presId="urn:microsoft.com/office/officeart/2005/8/layout/hierarchy3"/>
    <dgm:cxn modelId="{172252C4-EE9A-4129-BEB0-B63F356A28B5}" type="presParOf" srcId="{4B2492B5-FF91-41C7-80FC-3A6F730E81CF}" destId="{CDF05765-D226-4551-802A-D26BC62B6D3F}" srcOrd="3" destOrd="0" presId="urn:microsoft.com/office/officeart/2005/8/layout/hierarchy3"/>
    <dgm:cxn modelId="{918FB087-D0CC-4681-B37A-F3C7D5DA288C}" type="presParOf" srcId="{4B2492B5-FF91-41C7-80FC-3A6F730E81CF}" destId="{820DDE08-24D7-4FFE-9923-A9E31DFF39A4}" srcOrd="4" destOrd="0" presId="urn:microsoft.com/office/officeart/2005/8/layout/hierarchy3"/>
    <dgm:cxn modelId="{CACB8504-BABC-4AE7-A1FB-6C811124A6FE}" type="presParOf" srcId="{4B2492B5-FF91-41C7-80FC-3A6F730E81CF}" destId="{F5669011-17B0-4EE5-B23E-3B36581FB226}" srcOrd="5" destOrd="0" presId="urn:microsoft.com/office/officeart/2005/8/layout/hierarchy3"/>
    <dgm:cxn modelId="{9CA945A4-BB49-44DA-9D8E-D9D36A31CDD6}" type="presParOf" srcId="{4B2492B5-FF91-41C7-80FC-3A6F730E81CF}" destId="{142BC6A8-4BC0-44F4-8DD5-D3B47089D421}" srcOrd="6" destOrd="0" presId="urn:microsoft.com/office/officeart/2005/8/layout/hierarchy3"/>
    <dgm:cxn modelId="{119A31B9-5C7D-4418-A79E-BAF580D39083}" type="presParOf" srcId="{4B2492B5-FF91-41C7-80FC-3A6F730E81CF}" destId="{C58E8F3D-B1A0-44CF-AC94-2DF629E3AA31}" srcOrd="7" destOrd="0" presId="urn:microsoft.com/office/officeart/2005/8/layout/hierarchy3"/>
    <dgm:cxn modelId="{EEDF5901-6317-49A8-96B4-277B95122A6F}" type="presParOf" srcId="{4B2492B5-FF91-41C7-80FC-3A6F730E81CF}" destId="{02A40940-40EF-4A15-A0D4-8F7DB792A950}" srcOrd="8" destOrd="0" presId="urn:microsoft.com/office/officeart/2005/8/layout/hierarchy3"/>
    <dgm:cxn modelId="{8F8965C1-E9BF-4CE2-BFCA-042DCE109989}" type="presParOf" srcId="{4B2492B5-FF91-41C7-80FC-3A6F730E81CF}" destId="{15A9DA0A-9BC7-41FC-AC35-F25921E95D23}" srcOrd="9" destOrd="0" presId="urn:microsoft.com/office/officeart/2005/8/layout/hierarchy3"/>
    <dgm:cxn modelId="{C8605A2E-FEE0-4B99-B906-801B4411DD32}" type="presParOf" srcId="{4B2492B5-FF91-41C7-80FC-3A6F730E81CF}" destId="{794826C2-605B-4FAD-A62D-734BC04B6A52}" srcOrd="10" destOrd="0" presId="urn:microsoft.com/office/officeart/2005/8/layout/hierarchy3"/>
    <dgm:cxn modelId="{A04E4AE1-A5DE-45A4-BCAE-D85D13B52565}" type="presParOf" srcId="{4B2492B5-FF91-41C7-80FC-3A6F730E81CF}" destId="{82480782-D715-4ECA-B30B-32856A36897F}" srcOrd="11" destOrd="0" presId="urn:microsoft.com/office/officeart/2005/8/layout/hierarchy3"/>
    <dgm:cxn modelId="{84988DC0-49D6-446C-809C-73EE66D22ABB}" type="presParOf" srcId="{4B2492B5-FF91-41C7-80FC-3A6F730E81CF}" destId="{5211A990-3ACD-497F-B05C-ACD03F916555}" srcOrd="12" destOrd="0" presId="urn:microsoft.com/office/officeart/2005/8/layout/hierarchy3"/>
    <dgm:cxn modelId="{E91DD0E9-57DE-4A9C-B758-D18F45892E02}" type="presParOf" srcId="{4B2492B5-FF91-41C7-80FC-3A6F730E81CF}" destId="{95E69833-594D-44AE-BFFF-A23FECA99EBA}" srcOrd="13" destOrd="0" presId="urn:microsoft.com/office/officeart/2005/8/layout/hierarchy3"/>
    <dgm:cxn modelId="{3DAF919C-F13C-4797-80BE-CDC9DBC2FCB9}" type="presParOf" srcId="{4B2492B5-FF91-41C7-80FC-3A6F730E81CF}" destId="{9A8CFE63-DF24-4B44-81A8-46F9DA501417}" srcOrd="14" destOrd="0" presId="urn:microsoft.com/office/officeart/2005/8/layout/hierarchy3"/>
    <dgm:cxn modelId="{D1E8416C-F5E7-460A-9983-9144263DB6FB}" type="presParOf" srcId="{4B2492B5-FF91-41C7-80FC-3A6F730E81CF}" destId="{3758E77A-60CD-4485-ADD5-8397E0D13D28}" srcOrd="15" destOrd="0" presId="urn:microsoft.com/office/officeart/2005/8/layout/hierarchy3"/>
    <dgm:cxn modelId="{F4C4312E-6C21-4F52-B33C-4AB49E1043E5}" type="presParOf" srcId="{4B2492B5-FF91-41C7-80FC-3A6F730E81CF}" destId="{300210FF-2477-49F9-A772-8B811E0334CE}" srcOrd="16" destOrd="0" presId="urn:microsoft.com/office/officeart/2005/8/layout/hierarchy3"/>
    <dgm:cxn modelId="{D0037A3B-B681-4B37-ADDA-45E7E8EB21E7}" type="presParOf" srcId="{4B2492B5-FF91-41C7-80FC-3A6F730E81CF}" destId="{990DDD92-1BB1-4682-AB9C-0D8F36D385E5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90C23-21E3-46FC-A046-71ADC7BD3B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9351BE-A2C4-4D7E-8C9B-44F7154F3BA7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соглашений Получателя</a:t>
          </a:r>
        </a:p>
      </dgm:t>
    </dgm:pt>
    <dgm:pt modelId="{C4460519-7034-438A-8FA4-FF004AA13960}" type="parTrans" cxnId="{4DDA350F-ADAA-445B-ACF9-3CB18AA741C1}">
      <dgm:prSet/>
      <dgm:spPr/>
      <dgm:t>
        <a:bodyPr/>
        <a:lstStyle/>
        <a:p>
          <a:endParaRPr lang="ru-RU"/>
        </a:p>
      </dgm:t>
    </dgm:pt>
    <dgm:pt modelId="{DA3F083F-5114-47E9-81DA-4ECCA044F53B}" type="sibTrans" cxnId="{4DDA350F-ADAA-445B-ACF9-3CB18AA741C1}">
      <dgm:prSet/>
      <dgm:spPr/>
      <dgm:t>
        <a:bodyPr/>
        <a:lstStyle/>
        <a:p>
          <a:endParaRPr lang="ru-RU"/>
        </a:p>
      </dgm:t>
    </dgm:pt>
    <dgm:pt modelId="{281ACFCE-DAD3-4544-845A-172C7F334491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отчетов ФОИВ</a:t>
          </a:r>
        </a:p>
      </dgm:t>
    </dgm:pt>
    <dgm:pt modelId="{858A11B0-13EB-42D2-B11C-22276E3220ED}" type="parTrans" cxnId="{FB7E907B-5CC8-41F0-9884-E402DC2EC308}">
      <dgm:prSet/>
      <dgm:spPr/>
      <dgm:t>
        <a:bodyPr/>
        <a:lstStyle/>
        <a:p>
          <a:endParaRPr lang="ru-RU"/>
        </a:p>
      </dgm:t>
    </dgm:pt>
    <dgm:pt modelId="{BE46560B-E1DB-4240-A620-32E5E97BF7EF}" type="sibTrans" cxnId="{FB7E907B-5CC8-41F0-9884-E402DC2EC308}">
      <dgm:prSet/>
      <dgm:spPr/>
      <dgm:t>
        <a:bodyPr/>
        <a:lstStyle/>
        <a:p>
          <a:endParaRPr lang="ru-RU"/>
        </a:p>
      </dgm:t>
    </dgm:pt>
    <dgm:pt modelId="{02A1D9E2-A3A7-474D-A04E-D458BC175DC1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соглашений РОИВ</a:t>
          </a:r>
        </a:p>
      </dgm:t>
    </dgm:pt>
    <dgm:pt modelId="{7B2CC0A9-6A90-4108-9071-9E9EAA590D13}" type="parTrans" cxnId="{4F36619B-EFB7-4A89-A0D8-07F86262D17E}">
      <dgm:prSet/>
      <dgm:spPr/>
      <dgm:t>
        <a:bodyPr/>
        <a:lstStyle/>
        <a:p>
          <a:endParaRPr lang="ru-RU"/>
        </a:p>
      </dgm:t>
    </dgm:pt>
    <dgm:pt modelId="{B6670E2D-81F3-4B10-8D65-8E43DBB02C1D}" type="sibTrans" cxnId="{4F36619B-EFB7-4A89-A0D8-07F86262D17E}">
      <dgm:prSet/>
      <dgm:spPr/>
      <dgm:t>
        <a:bodyPr/>
        <a:lstStyle/>
        <a:p>
          <a:endParaRPr lang="ru-RU"/>
        </a:p>
      </dgm:t>
    </dgm:pt>
    <dgm:pt modelId="{C8D7BDC4-050D-4A8B-943F-E9276FB0AFDE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отчетов РОИВ</a:t>
          </a:r>
        </a:p>
      </dgm:t>
    </dgm:pt>
    <dgm:pt modelId="{4DA9BE67-784A-4634-B96C-868677C1D1AA}" type="parTrans" cxnId="{8E57792B-4B8B-421C-9975-8FC1E980038A}">
      <dgm:prSet/>
      <dgm:spPr/>
      <dgm:t>
        <a:bodyPr/>
        <a:lstStyle/>
        <a:p>
          <a:endParaRPr lang="ru-RU"/>
        </a:p>
      </dgm:t>
    </dgm:pt>
    <dgm:pt modelId="{D81D5B5B-F5B3-47AB-BAE4-40FA166D37B6}" type="sibTrans" cxnId="{8E57792B-4B8B-421C-9975-8FC1E980038A}">
      <dgm:prSet/>
      <dgm:spPr/>
      <dgm:t>
        <a:bodyPr/>
        <a:lstStyle/>
        <a:p>
          <a:endParaRPr lang="ru-RU"/>
        </a:p>
      </dgm:t>
    </dgm:pt>
    <dgm:pt modelId="{A21AB10E-4BC7-4EC9-9CBA-75475B4AA8C9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соглашений РП</a:t>
          </a:r>
        </a:p>
      </dgm:t>
    </dgm:pt>
    <dgm:pt modelId="{D15FC14A-E118-4141-85CD-23AF953B3B8D}" type="parTrans" cxnId="{14936B9F-F990-4C78-B509-7B246F404892}">
      <dgm:prSet/>
      <dgm:spPr/>
      <dgm:t>
        <a:bodyPr/>
        <a:lstStyle/>
        <a:p>
          <a:endParaRPr lang="ru-RU"/>
        </a:p>
      </dgm:t>
    </dgm:pt>
    <dgm:pt modelId="{745A13A8-AF8A-4F1D-9E55-8E2C2E78C701}" type="sibTrans" cxnId="{14936B9F-F990-4C78-B509-7B246F404892}">
      <dgm:prSet/>
      <dgm:spPr/>
      <dgm:t>
        <a:bodyPr/>
        <a:lstStyle/>
        <a:p>
          <a:endParaRPr lang="ru-RU"/>
        </a:p>
      </dgm:t>
    </dgm:pt>
    <dgm:pt modelId="{2D596164-5D9E-4BBD-BFAC-A1423C526D05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соглашений ЮЛ, ИП, ФЛ</a:t>
          </a:r>
        </a:p>
      </dgm:t>
    </dgm:pt>
    <dgm:pt modelId="{045F61CA-D2BE-40FE-99E1-B2FE43EB7CA8}" type="parTrans" cxnId="{2CA7125D-2197-46B1-B1AC-30141A01D762}">
      <dgm:prSet/>
      <dgm:spPr/>
      <dgm:t>
        <a:bodyPr/>
        <a:lstStyle/>
        <a:p>
          <a:endParaRPr lang="ru-RU"/>
        </a:p>
      </dgm:t>
    </dgm:pt>
    <dgm:pt modelId="{BBEE69A0-77A6-4A9C-A24A-C43AA41FAC8E}" type="sibTrans" cxnId="{2CA7125D-2197-46B1-B1AC-30141A01D762}">
      <dgm:prSet/>
      <dgm:spPr/>
      <dgm:t>
        <a:bodyPr/>
        <a:lstStyle/>
        <a:p>
          <a:endParaRPr lang="ru-RU"/>
        </a:p>
      </dgm:t>
    </dgm:pt>
    <dgm:pt modelId="{B1C1B6F2-39F8-430E-A204-F2A7B4A87D90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отчетов ЮЛ, ИП, ФЛ</a:t>
          </a:r>
        </a:p>
      </dgm:t>
    </dgm:pt>
    <dgm:pt modelId="{00E79E9C-D3FA-4B75-A275-E82C392F1930}" type="parTrans" cxnId="{BC3AA8E4-4393-480D-9901-C88E9BC1B113}">
      <dgm:prSet/>
      <dgm:spPr/>
      <dgm:t>
        <a:bodyPr/>
        <a:lstStyle/>
        <a:p>
          <a:endParaRPr lang="ru-RU"/>
        </a:p>
      </dgm:t>
    </dgm:pt>
    <dgm:pt modelId="{DD7887F7-A4E5-49F2-8CE0-AD1CF95C9A29}" type="sibTrans" cxnId="{BC3AA8E4-4393-480D-9901-C88E9BC1B113}">
      <dgm:prSet/>
      <dgm:spPr/>
      <dgm:t>
        <a:bodyPr/>
        <a:lstStyle/>
        <a:p>
          <a:endParaRPr lang="ru-RU"/>
        </a:p>
      </dgm:t>
    </dgm:pt>
    <dgm:pt modelId="{B6688795-517D-4FD5-BB83-4A326A4D165E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Реестр уведомлений о предоставлении межбюджетных трансфертов</a:t>
          </a:r>
        </a:p>
      </dgm:t>
    </dgm:pt>
    <dgm:pt modelId="{1086E85C-28C8-4ABF-8CE7-402EB0FE8941}" type="parTrans" cxnId="{881528C4-6506-488F-A6B2-529DE5E30ABA}">
      <dgm:prSet/>
      <dgm:spPr/>
      <dgm:t>
        <a:bodyPr/>
        <a:lstStyle/>
        <a:p>
          <a:endParaRPr lang="ru-RU"/>
        </a:p>
      </dgm:t>
    </dgm:pt>
    <dgm:pt modelId="{BB6481EE-DD64-4B3B-9B11-55B00961D65F}" type="sibTrans" cxnId="{881528C4-6506-488F-A6B2-529DE5E30ABA}">
      <dgm:prSet/>
      <dgm:spPr/>
      <dgm:t>
        <a:bodyPr/>
        <a:lstStyle/>
        <a:p>
          <a:endParaRPr lang="ru-RU"/>
        </a:p>
      </dgm:t>
    </dgm:pt>
    <dgm:pt modelId="{592161FF-04EC-47AA-82D0-3CFEB057032B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Формирование информации для размещения на ЕПБС (кроме федерального бюджета)</a:t>
          </a:r>
        </a:p>
      </dgm:t>
    </dgm:pt>
    <dgm:pt modelId="{F7F3C518-36CE-48E8-A5F8-5E5C51F06828}" type="parTrans" cxnId="{3A940ACA-E0ED-4E95-9331-A6F0DF5AFC71}">
      <dgm:prSet/>
      <dgm:spPr/>
      <dgm:t>
        <a:bodyPr/>
        <a:lstStyle/>
        <a:p>
          <a:endParaRPr lang="ru-RU"/>
        </a:p>
      </dgm:t>
    </dgm:pt>
    <dgm:pt modelId="{DB8C4AFE-50D5-45F6-9EA1-A8B5448E7BC3}" type="sibTrans" cxnId="{3A940ACA-E0ED-4E95-9331-A6F0DF5AFC71}">
      <dgm:prSet/>
      <dgm:spPr/>
      <dgm:t>
        <a:bodyPr/>
        <a:lstStyle/>
        <a:p>
          <a:endParaRPr lang="ru-RU"/>
        </a:p>
      </dgm:t>
    </dgm:pt>
    <dgm:pt modelId="{60C6F710-D79B-4118-9D7B-BDDF95C617A8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</a:rPr>
            <a:t>Перечень источников доходов РФ</a:t>
          </a:r>
        </a:p>
      </dgm:t>
    </dgm:pt>
    <dgm:pt modelId="{3915CA65-2EB2-41D9-90EC-A32E9FEDAA60}" type="parTrans" cxnId="{4C4C8AF5-65D3-49A1-8621-DE1C2F9F29A9}">
      <dgm:prSet/>
      <dgm:spPr/>
      <dgm:t>
        <a:bodyPr/>
        <a:lstStyle/>
        <a:p>
          <a:endParaRPr lang="ru-RU"/>
        </a:p>
      </dgm:t>
    </dgm:pt>
    <dgm:pt modelId="{7A65A8CC-2979-41B0-BFF6-E26559F8F329}" type="sibTrans" cxnId="{4C4C8AF5-65D3-49A1-8621-DE1C2F9F29A9}">
      <dgm:prSet/>
      <dgm:spPr/>
      <dgm:t>
        <a:bodyPr/>
        <a:lstStyle/>
        <a:p>
          <a:endParaRPr lang="ru-RU"/>
        </a:p>
      </dgm:t>
    </dgm:pt>
    <dgm:pt modelId="{AF2DB52E-AEC5-4965-9CEE-A7F8ACC61AC8}" type="pres">
      <dgm:prSet presAssocID="{5F090C23-21E3-46FC-A046-71ADC7BD3B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A5297-445C-4410-80AC-D95618F0D597}" type="pres">
      <dgm:prSet presAssocID="{6B9351BE-A2C4-4D7E-8C9B-44F7154F3BA7}" presName="parentText" presStyleLbl="node1" presStyleIdx="0" presStyleCnt="10" custLinFactY="33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08512-B884-4F04-A925-572E72DA2AC0}" type="pres">
      <dgm:prSet presAssocID="{DA3F083F-5114-47E9-81DA-4ECCA044F53B}" presName="spacer" presStyleCnt="0"/>
      <dgm:spPr/>
    </dgm:pt>
    <dgm:pt modelId="{B4717AF7-D85B-4C46-A6D5-2FF86390A664}" type="pres">
      <dgm:prSet presAssocID="{281ACFCE-DAD3-4544-845A-172C7F334491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F3A9E-BC05-4DC0-8B55-719DE5DCD53B}" type="pres">
      <dgm:prSet presAssocID="{BE46560B-E1DB-4240-A620-32E5E97BF7EF}" presName="spacer" presStyleCnt="0"/>
      <dgm:spPr/>
    </dgm:pt>
    <dgm:pt modelId="{7B1D43F8-0E72-4C59-803F-4091768C3F49}" type="pres">
      <dgm:prSet presAssocID="{02A1D9E2-A3A7-474D-A04E-D458BC175DC1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8222-3391-40A6-AD89-F1720694FE89}" type="pres">
      <dgm:prSet presAssocID="{B6670E2D-81F3-4B10-8D65-8E43DBB02C1D}" presName="spacer" presStyleCnt="0"/>
      <dgm:spPr/>
    </dgm:pt>
    <dgm:pt modelId="{B23DB38D-9F79-478B-B86B-7DEC4D0B7642}" type="pres">
      <dgm:prSet presAssocID="{C8D7BDC4-050D-4A8B-943F-E9276FB0AFDE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E00D-42E4-4940-97A1-00DB43432556}" type="pres">
      <dgm:prSet presAssocID="{D81D5B5B-F5B3-47AB-BAE4-40FA166D37B6}" presName="spacer" presStyleCnt="0"/>
      <dgm:spPr/>
    </dgm:pt>
    <dgm:pt modelId="{DDED2F2D-2F76-4501-A4BF-D291165205DB}" type="pres">
      <dgm:prSet presAssocID="{A21AB10E-4BC7-4EC9-9CBA-75475B4AA8C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77AD9-1FEE-4273-B791-024E1B035099}" type="pres">
      <dgm:prSet presAssocID="{745A13A8-AF8A-4F1D-9E55-8E2C2E78C701}" presName="spacer" presStyleCnt="0"/>
      <dgm:spPr/>
    </dgm:pt>
    <dgm:pt modelId="{C491A33A-1CFD-44D9-8657-D34703A669CB}" type="pres">
      <dgm:prSet presAssocID="{2D596164-5D9E-4BBD-BFAC-A1423C526D0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8FF83-C181-4D9F-9A51-76966B8079B7}" type="pres">
      <dgm:prSet presAssocID="{BBEE69A0-77A6-4A9C-A24A-C43AA41FAC8E}" presName="spacer" presStyleCnt="0"/>
      <dgm:spPr/>
    </dgm:pt>
    <dgm:pt modelId="{DFF3FFE8-C5F4-4733-BB06-F1173AFC41BB}" type="pres">
      <dgm:prSet presAssocID="{B1C1B6F2-39F8-430E-A204-F2A7B4A87D90}" presName="parentText" presStyleLbl="node1" presStyleIdx="6" presStyleCnt="10" custLinFactNeighborY="30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85D64-26BD-455D-92DE-5215493F2B3A}" type="pres">
      <dgm:prSet presAssocID="{DD7887F7-A4E5-49F2-8CE0-AD1CF95C9A29}" presName="spacer" presStyleCnt="0"/>
      <dgm:spPr/>
    </dgm:pt>
    <dgm:pt modelId="{283EAD28-3F12-4925-8501-5E7F4D211AA5}" type="pres">
      <dgm:prSet presAssocID="{B6688795-517D-4FD5-BB83-4A326A4D165E}" presName="parentText" presStyleLbl="node1" presStyleIdx="7" presStyleCnt="10" custLinFactNeighborY="-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07483-0F2F-418F-98A5-A8AA45A6C399}" type="pres">
      <dgm:prSet presAssocID="{BB6481EE-DD64-4B3B-9B11-55B00961D65F}" presName="spacer" presStyleCnt="0"/>
      <dgm:spPr/>
    </dgm:pt>
    <dgm:pt modelId="{B558D562-3DA9-4C35-B1DB-828923920B39}" type="pres">
      <dgm:prSet presAssocID="{592161FF-04EC-47AA-82D0-3CFEB057032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2F13-AEC6-49A8-8BC0-E20F067FBA68}" type="pres">
      <dgm:prSet presAssocID="{DB8C4AFE-50D5-45F6-9EA1-A8B5448E7BC3}" presName="spacer" presStyleCnt="0"/>
      <dgm:spPr/>
    </dgm:pt>
    <dgm:pt modelId="{12A1CDB2-C2F0-4177-8088-B1FD4586D6FC}" type="pres">
      <dgm:prSet presAssocID="{60C6F710-D79B-4118-9D7B-BDDF95C617A8}" presName="parentText" presStyleLbl="node1" presStyleIdx="9" presStyleCnt="10" custLinFactNeighborY="95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AA8E4-4393-480D-9901-C88E9BC1B113}" srcId="{5F090C23-21E3-46FC-A046-71ADC7BD3BF0}" destId="{B1C1B6F2-39F8-430E-A204-F2A7B4A87D90}" srcOrd="6" destOrd="0" parTransId="{00E79E9C-D3FA-4B75-A275-E82C392F1930}" sibTransId="{DD7887F7-A4E5-49F2-8CE0-AD1CF95C9A29}"/>
    <dgm:cxn modelId="{F7EEA1C5-A5D9-43BD-896B-C4321FCBF600}" type="presOf" srcId="{592161FF-04EC-47AA-82D0-3CFEB057032B}" destId="{B558D562-3DA9-4C35-B1DB-828923920B39}" srcOrd="0" destOrd="0" presId="urn:microsoft.com/office/officeart/2005/8/layout/vList2"/>
    <dgm:cxn modelId="{8E57792B-4B8B-421C-9975-8FC1E980038A}" srcId="{5F090C23-21E3-46FC-A046-71ADC7BD3BF0}" destId="{C8D7BDC4-050D-4A8B-943F-E9276FB0AFDE}" srcOrd="3" destOrd="0" parTransId="{4DA9BE67-784A-4634-B96C-868677C1D1AA}" sibTransId="{D81D5B5B-F5B3-47AB-BAE4-40FA166D37B6}"/>
    <dgm:cxn modelId="{4F36619B-EFB7-4A89-A0D8-07F86262D17E}" srcId="{5F090C23-21E3-46FC-A046-71ADC7BD3BF0}" destId="{02A1D9E2-A3A7-474D-A04E-D458BC175DC1}" srcOrd="2" destOrd="0" parTransId="{7B2CC0A9-6A90-4108-9071-9E9EAA590D13}" sibTransId="{B6670E2D-81F3-4B10-8D65-8E43DBB02C1D}"/>
    <dgm:cxn modelId="{4C4C8AF5-65D3-49A1-8621-DE1C2F9F29A9}" srcId="{5F090C23-21E3-46FC-A046-71ADC7BD3BF0}" destId="{60C6F710-D79B-4118-9D7B-BDDF95C617A8}" srcOrd="9" destOrd="0" parTransId="{3915CA65-2EB2-41D9-90EC-A32E9FEDAA60}" sibTransId="{7A65A8CC-2979-41B0-BFF6-E26559F8F329}"/>
    <dgm:cxn modelId="{8B0FAFAD-9EBE-4D67-927E-70BE11E49CF2}" type="presOf" srcId="{B1C1B6F2-39F8-430E-A204-F2A7B4A87D90}" destId="{DFF3FFE8-C5F4-4733-BB06-F1173AFC41BB}" srcOrd="0" destOrd="0" presId="urn:microsoft.com/office/officeart/2005/8/layout/vList2"/>
    <dgm:cxn modelId="{463B5ABD-8842-4ED3-BEC8-31C5433EA242}" type="presOf" srcId="{A21AB10E-4BC7-4EC9-9CBA-75475B4AA8C9}" destId="{DDED2F2D-2F76-4501-A4BF-D291165205DB}" srcOrd="0" destOrd="0" presId="urn:microsoft.com/office/officeart/2005/8/layout/vList2"/>
    <dgm:cxn modelId="{171C6E00-0012-489D-A2E2-23B09A15034C}" type="presOf" srcId="{2D596164-5D9E-4BBD-BFAC-A1423C526D05}" destId="{C491A33A-1CFD-44D9-8657-D34703A669CB}" srcOrd="0" destOrd="0" presId="urn:microsoft.com/office/officeart/2005/8/layout/vList2"/>
    <dgm:cxn modelId="{4DDA350F-ADAA-445B-ACF9-3CB18AA741C1}" srcId="{5F090C23-21E3-46FC-A046-71ADC7BD3BF0}" destId="{6B9351BE-A2C4-4D7E-8C9B-44F7154F3BA7}" srcOrd="0" destOrd="0" parTransId="{C4460519-7034-438A-8FA4-FF004AA13960}" sibTransId="{DA3F083F-5114-47E9-81DA-4ECCA044F53B}"/>
    <dgm:cxn modelId="{FB7E907B-5CC8-41F0-9884-E402DC2EC308}" srcId="{5F090C23-21E3-46FC-A046-71ADC7BD3BF0}" destId="{281ACFCE-DAD3-4544-845A-172C7F334491}" srcOrd="1" destOrd="0" parTransId="{858A11B0-13EB-42D2-B11C-22276E3220ED}" sibTransId="{BE46560B-E1DB-4240-A620-32E5E97BF7EF}"/>
    <dgm:cxn modelId="{382B6A77-20B7-4B46-99C6-FE1C31D6D0FF}" type="presOf" srcId="{02A1D9E2-A3A7-474D-A04E-D458BC175DC1}" destId="{7B1D43F8-0E72-4C59-803F-4091768C3F49}" srcOrd="0" destOrd="0" presId="urn:microsoft.com/office/officeart/2005/8/layout/vList2"/>
    <dgm:cxn modelId="{BE58A4D4-7389-4C82-B4A3-3C51A1F13076}" type="presOf" srcId="{60C6F710-D79B-4118-9D7B-BDDF95C617A8}" destId="{12A1CDB2-C2F0-4177-8088-B1FD4586D6FC}" srcOrd="0" destOrd="0" presId="urn:microsoft.com/office/officeart/2005/8/layout/vList2"/>
    <dgm:cxn modelId="{4547B00D-8734-4D16-80A7-AC90587747DD}" type="presOf" srcId="{C8D7BDC4-050D-4A8B-943F-E9276FB0AFDE}" destId="{B23DB38D-9F79-478B-B86B-7DEC4D0B7642}" srcOrd="0" destOrd="0" presId="urn:microsoft.com/office/officeart/2005/8/layout/vList2"/>
    <dgm:cxn modelId="{94B5F36F-4A81-4771-971C-3DEF7CD119BB}" type="presOf" srcId="{B6688795-517D-4FD5-BB83-4A326A4D165E}" destId="{283EAD28-3F12-4925-8501-5E7F4D211AA5}" srcOrd="0" destOrd="0" presId="urn:microsoft.com/office/officeart/2005/8/layout/vList2"/>
    <dgm:cxn modelId="{22815E35-999A-4208-8408-14388AA636FA}" type="presOf" srcId="{5F090C23-21E3-46FC-A046-71ADC7BD3BF0}" destId="{AF2DB52E-AEC5-4965-9CEE-A7F8ACC61AC8}" srcOrd="0" destOrd="0" presId="urn:microsoft.com/office/officeart/2005/8/layout/vList2"/>
    <dgm:cxn modelId="{2CA7125D-2197-46B1-B1AC-30141A01D762}" srcId="{5F090C23-21E3-46FC-A046-71ADC7BD3BF0}" destId="{2D596164-5D9E-4BBD-BFAC-A1423C526D05}" srcOrd="5" destOrd="0" parTransId="{045F61CA-D2BE-40FE-99E1-B2FE43EB7CA8}" sibTransId="{BBEE69A0-77A6-4A9C-A24A-C43AA41FAC8E}"/>
    <dgm:cxn modelId="{3106C714-3561-498C-BDC1-3146EFD5761F}" type="presOf" srcId="{281ACFCE-DAD3-4544-845A-172C7F334491}" destId="{B4717AF7-D85B-4C46-A6D5-2FF86390A664}" srcOrd="0" destOrd="0" presId="urn:microsoft.com/office/officeart/2005/8/layout/vList2"/>
    <dgm:cxn modelId="{B4603B46-D5FD-4450-9D42-1CCD8DA40FAA}" type="presOf" srcId="{6B9351BE-A2C4-4D7E-8C9B-44F7154F3BA7}" destId="{318A5297-445C-4410-80AC-D95618F0D597}" srcOrd="0" destOrd="0" presId="urn:microsoft.com/office/officeart/2005/8/layout/vList2"/>
    <dgm:cxn modelId="{14936B9F-F990-4C78-B509-7B246F404892}" srcId="{5F090C23-21E3-46FC-A046-71ADC7BD3BF0}" destId="{A21AB10E-4BC7-4EC9-9CBA-75475B4AA8C9}" srcOrd="4" destOrd="0" parTransId="{D15FC14A-E118-4141-85CD-23AF953B3B8D}" sibTransId="{745A13A8-AF8A-4F1D-9E55-8E2C2E78C701}"/>
    <dgm:cxn modelId="{881528C4-6506-488F-A6B2-529DE5E30ABA}" srcId="{5F090C23-21E3-46FC-A046-71ADC7BD3BF0}" destId="{B6688795-517D-4FD5-BB83-4A326A4D165E}" srcOrd="7" destOrd="0" parTransId="{1086E85C-28C8-4ABF-8CE7-402EB0FE8941}" sibTransId="{BB6481EE-DD64-4B3B-9B11-55B00961D65F}"/>
    <dgm:cxn modelId="{3A940ACA-E0ED-4E95-9331-A6F0DF5AFC71}" srcId="{5F090C23-21E3-46FC-A046-71ADC7BD3BF0}" destId="{592161FF-04EC-47AA-82D0-3CFEB057032B}" srcOrd="8" destOrd="0" parTransId="{F7F3C518-36CE-48E8-A5F8-5E5C51F06828}" sibTransId="{DB8C4AFE-50D5-45F6-9EA1-A8B5448E7BC3}"/>
    <dgm:cxn modelId="{EDCF8DFD-A26B-4113-9EB0-76411B2AB5B6}" type="presParOf" srcId="{AF2DB52E-AEC5-4965-9CEE-A7F8ACC61AC8}" destId="{318A5297-445C-4410-80AC-D95618F0D597}" srcOrd="0" destOrd="0" presId="urn:microsoft.com/office/officeart/2005/8/layout/vList2"/>
    <dgm:cxn modelId="{D30787BB-D028-4057-9D3B-37BB1E79B501}" type="presParOf" srcId="{AF2DB52E-AEC5-4965-9CEE-A7F8ACC61AC8}" destId="{A4908512-B884-4F04-A925-572E72DA2AC0}" srcOrd="1" destOrd="0" presId="urn:microsoft.com/office/officeart/2005/8/layout/vList2"/>
    <dgm:cxn modelId="{17042372-96E7-4A0A-922B-11A125209EAE}" type="presParOf" srcId="{AF2DB52E-AEC5-4965-9CEE-A7F8ACC61AC8}" destId="{B4717AF7-D85B-4C46-A6D5-2FF86390A664}" srcOrd="2" destOrd="0" presId="urn:microsoft.com/office/officeart/2005/8/layout/vList2"/>
    <dgm:cxn modelId="{5407923A-D162-468E-9AA5-7BB47528BFF5}" type="presParOf" srcId="{AF2DB52E-AEC5-4965-9CEE-A7F8ACC61AC8}" destId="{2D4F3A9E-BC05-4DC0-8B55-719DE5DCD53B}" srcOrd="3" destOrd="0" presId="urn:microsoft.com/office/officeart/2005/8/layout/vList2"/>
    <dgm:cxn modelId="{663059BB-FC90-4C2C-9431-5439B1ECB108}" type="presParOf" srcId="{AF2DB52E-AEC5-4965-9CEE-A7F8ACC61AC8}" destId="{7B1D43F8-0E72-4C59-803F-4091768C3F49}" srcOrd="4" destOrd="0" presId="urn:microsoft.com/office/officeart/2005/8/layout/vList2"/>
    <dgm:cxn modelId="{73E780A8-3165-47EF-A232-8F76AEB95FC1}" type="presParOf" srcId="{AF2DB52E-AEC5-4965-9CEE-A7F8ACC61AC8}" destId="{B4988222-3391-40A6-AD89-F1720694FE89}" srcOrd="5" destOrd="0" presId="urn:microsoft.com/office/officeart/2005/8/layout/vList2"/>
    <dgm:cxn modelId="{00C57996-18E6-47BC-9091-5713294BC04A}" type="presParOf" srcId="{AF2DB52E-AEC5-4965-9CEE-A7F8ACC61AC8}" destId="{B23DB38D-9F79-478B-B86B-7DEC4D0B7642}" srcOrd="6" destOrd="0" presId="urn:microsoft.com/office/officeart/2005/8/layout/vList2"/>
    <dgm:cxn modelId="{1F2C2191-06B6-44A6-BC51-EE60C39FDF92}" type="presParOf" srcId="{AF2DB52E-AEC5-4965-9CEE-A7F8ACC61AC8}" destId="{33F7E00D-42E4-4940-97A1-00DB43432556}" srcOrd="7" destOrd="0" presId="urn:microsoft.com/office/officeart/2005/8/layout/vList2"/>
    <dgm:cxn modelId="{571D67AE-0EB1-4CDE-9C0D-1DE21BDF9EA0}" type="presParOf" srcId="{AF2DB52E-AEC5-4965-9CEE-A7F8ACC61AC8}" destId="{DDED2F2D-2F76-4501-A4BF-D291165205DB}" srcOrd="8" destOrd="0" presId="urn:microsoft.com/office/officeart/2005/8/layout/vList2"/>
    <dgm:cxn modelId="{4F1213D4-0AA4-4CB9-BCDE-9528CEF433E9}" type="presParOf" srcId="{AF2DB52E-AEC5-4965-9CEE-A7F8ACC61AC8}" destId="{C7A77AD9-1FEE-4273-B791-024E1B035099}" srcOrd="9" destOrd="0" presId="urn:microsoft.com/office/officeart/2005/8/layout/vList2"/>
    <dgm:cxn modelId="{19485430-6E7A-45BA-92B1-966729082A89}" type="presParOf" srcId="{AF2DB52E-AEC5-4965-9CEE-A7F8ACC61AC8}" destId="{C491A33A-1CFD-44D9-8657-D34703A669CB}" srcOrd="10" destOrd="0" presId="urn:microsoft.com/office/officeart/2005/8/layout/vList2"/>
    <dgm:cxn modelId="{6EC57F31-6967-4DA5-9647-2CC0928C3990}" type="presParOf" srcId="{AF2DB52E-AEC5-4965-9CEE-A7F8ACC61AC8}" destId="{72F8FF83-C181-4D9F-9A51-76966B8079B7}" srcOrd="11" destOrd="0" presId="urn:microsoft.com/office/officeart/2005/8/layout/vList2"/>
    <dgm:cxn modelId="{7686EE7E-B165-440F-8B7E-58FBFB8B81D8}" type="presParOf" srcId="{AF2DB52E-AEC5-4965-9CEE-A7F8ACC61AC8}" destId="{DFF3FFE8-C5F4-4733-BB06-F1173AFC41BB}" srcOrd="12" destOrd="0" presId="urn:microsoft.com/office/officeart/2005/8/layout/vList2"/>
    <dgm:cxn modelId="{8168E715-E7A2-4438-853B-C1DEDFF47392}" type="presParOf" srcId="{AF2DB52E-AEC5-4965-9CEE-A7F8ACC61AC8}" destId="{C5E85D64-26BD-455D-92DE-5215493F2B3A}" srcOrd="13" destOrd="0" presId="urn:microsoft.com/office/officeart/2005/8/layout/vList2"/>
    <dgm:cxn modelId="{5C6C5312-1680-4547-8CBE-C262B49F4D31}" type="presParOf" srcId="{AF2DB52E-AEC5-4965-9CEE-A7F8ACC61AC8}" destId="{283EAD28-3F12-4925-8501-5E7F4D211AA5}" srcOrd="14" destOrd="0" presId="urn:microsoft.com/office/officeart/2005/8/layout/vList2"/>
    <dgm:cxn modelId="{1D93B758-D461-498B-BDC9-DD31FD513959}" type="presParOf" srcId="{AF2DB52E-AEC5-4965-9CEE-A7F8ACC61AC8}" destId="{2A907483-0F2F-418F-98A5-A8AA45A6C399}" srcOrd="15" destOrd="0" presId="urn:microsoft.com/office/officeart/2005/8/layout/vList2"/>
    <dgm:cxn modelId="{F4EDCF6F-236D-4EA6-89C7-1109E47B6F41}" type="presParOf" srcId="{AF2DB52E-AEC5-4965-9CEE-A7F8ACC61AC8}" destId="{B558D562-3DA9-4C35-B1DB-828923920B39}" srcOrd="16" destOrd="0" presId="urn:microsoft.com/office/officeart/2005/8/layout/vList2"/>
    <dgm:cxn modelId="{B9C39F6A-CE76-4A3D-862C-523CE3ED8FDB}" type="presParOf" srcId="{AF2DB52E-AEC5-4965-9CEE-A7F8ACC61AC8}" destId="{51ED2F13-AEC6-49A8-8BC0-E20F067FBA68}" srcOrd="17" destOrd="0" presId="urn:microsoft.com/office/officeart/2005/8/layout/vList2"/>
    <dgm:cxn modelId="{FD405C52-2C6C-499A-8D07-77204A53620F}" type="presParOf" srcId="{AF2DB52E-AEC5-4965-9CEE-A7F8ACC61AC8}" destId="{12A1CDB2-C2F0-4177-8088-B1FD4586D6F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6C4BC-1FEB-432F-91F9-059D9D98EDDF}">
      <dsp:nvSpPr>
        <dsp:cNvPr id="0" name=""/>
        <dsp:cNvSpPr/>
      </dsp:nvSpPr>
      <dsp:spPr>
        <a:xfrm rot="5400000">
          <a:off x="-216756" y="218329"/>
          <a:ext cx="1445040" cy="10115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1</a:t>
          </a:r>
        </a:p>
      </dsp:txBody>
      <dsp:txXfrm rot="-5400000">
        <a:off x="0" y="507337"/>
        <a:ext cx="1011528" cy="433512"/>
      </dsp:txXfrm>
    </dsp:sp>
    <dsp:sp modelId="{85FC0BCD-EFA7-43F5-8252-807DC18CC826}">
      <dsp:nvSpPr>
        <dsp:cNvPr id="0" name=""/>
        <dsp:cNvSpPr/>
      </dsp:nvSpPr>
      <dsp:spPr>
        <a:xfrm rot="5400000">
          <a:off x="4871737" y="-3858636"/>
          <a:ext cx="939276" cy="865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/>
            <a:t>Информационные системы, используемое для электронного документооборота.</a:t>
          </a:r>
        </a:p>
      </dsp:txBody>
      <dsp:txXfrm rot="-5400000">
        <a:off x="1011528" y="47425"/>
        <a:ext cx="8613842" cy="847572"/>
      </dsp:txXfrm>
    </dsp:sp>
    <dsp:sp modelId="{FEBBC3E6-18A7-4C50-8DDC-D746FEA7155B}">
      <dsp:nvSpPr>
        <dsp:cNvPr id="0" name=""/>
        <dsp:cNvSpPr/>
      </dsp:nvSpPr>
      <dsp:spPr>
        <a:xfrm rot="5400000">
          <a:off x="-216756" y="1467197"/>
          <a:ext cx="1445040" cy="1011528"/>
        </a:xfrm>
        <a:prstGeom prst="chevron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2. </a:t>
          </a:r>
        </a:p>
      </dsp:txBody>
      <dsp:txXfrm rot="-5400000">
        <a:off x="0" y="1756205"/>
        <a:ext cx="1011528" cy="433512"/>
      </dsp:txXfrm>
    </dsp:sp>
    <dsp:sp modelId="{AC3D857A-2790-4918-B9AE-E9A732206A5E}">
      <dsp:nvSpPr>
        <dsp:cNvPr id="0" name=""/>
        <dsp:cNvSpPr/>
      </dsp:nvSpPr>
      <dsp:spPr>
        <a:xfrm rot="5400000">
          <a:off x="4871737" y="-2609767"/>
          <a:ext cx="939276" cy="865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Информационные системы, используемое для осуществления внешнего государственного финансового контроля.</a:t>
          </a:r>
        </a:p>
      </dsp:txBody>
      <dsp:txXfrm rot="-5400000">
        <a:off x="1011528" y="1296294"/>
        <a:ext cx="8613842" cy="847572"/>
      </dsp:txXfrm>
    </dsp:sp>
    <dsp:sp modelId="{39B5787F-AFD1-4473-B785-B9861B9824EE}">
      <dsp:nvSpPr>
        <dsp:cNvPr id="0" name=""/>
        <dsp:cNvSpPr/>
      </dsp:nvSpPr>
      <dsp:spPr>
        <a:xfrm rot="5400000">
          <a:off x="-216756" y="2716066"/>
          <a:ext cx="1445040" cy="1011528"/>
        </a:xfrm>
        <a:prstGeom prst="chevron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3.</a:t>
          </a:r>
        </a:p>
      </dsp:txBody>
      <dsp:txXfrm rot="-5400000">
        <a:off x="0" y="3005074"/>
        <a:ext cx="1011528" cy="433512"/>
      </dsp:txXfrm>
    </dsp:sp>
    <dsp:sp modelId="{E51AFA1B-C1CE-4EA5-8036-9EE85B7FE9C5}">
      <dsp:nvSpPr>
        <dsp:cNvPr id="0" name=""/>
        <dsp:cNvSpPr/>
      </dsp:nvSpPr>
      <dsp:spPr>
        <a:xfrm rot="5400000">
          <a:off x="4871737" y="-1360898"/>
          <a:ext cx="939276" cy="865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Информационные системы, используемое для учета результатов контрольных и экспертно-аналитических мероприятий.</a:t>
          </a:r>
        </a:p>
      </dsp:txBody>
      <dsp:txXfrm rot="-5400000">
        <a:off x="1011528" y="2545163"/>
        <a:ext cx="8613842" cy="847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3DE6B-8D79-4AE4-8582-84465DE48642}">
      <dsp:nvSpPr>
        <dsp:cNvPr id="0" name=""/>
        <dsp:cNvSpPr/>
      </dsp:nvSpPr>
      <dsp:spPr>
        <a:xfrm>
          <a:off x="597530" y="850"/>
          <a:ext cx="3247344" cy="414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ИС с открытой информацией</a:t>
          </a:r>
        </a:p>
      </dsp:txBody>
      <dsp:txXfrm>
        <a:off x="609656" y="12976"/>
        <a:ext cx="3223092" cy="389752"/>
      </dsp:txXfrm>
    </dsp:sp>
    <dsp:sp modelId="{242B7280-3FB5-44DD-B000-B8B2F8D7A28E}">
      <dsp:nvSpPr>
        <dsp:cNvPr id="0" name=""/>
        <dsp:cNvSpPr/>
      </dsp:nvSpPr>
      <dsp:spPr>
        <a:xfrm>
          <a:off x="922265" y="414855"/>
          <a:ext cx="324734" cy="31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3"/>
              </a:lnTo>
              <a:lnTo>
                <a:pt x="324734" y="3105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162CA-9455-4EDF-9130-83E04A9369F2}">
      <dsp:nvSpPr>
        <dsp:cNvPr id="0" name=""/>
        <dsp:cNvSpPr/>
      </dsp:nvSpPr>
      <dsp:spPr>
        <a:xfrm>
          <a:off x="1246999" y="518356"/>
          <a:ext cx="2112311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ГИИС «Электронный бюджет» </a:t>
          </a:r>
        </a:p>
      </dsp:txBody>
      <dsp:txXfrm>
        <a:off x="1259125" y="530482"/>
        <a:ext cx="2088059" cy="389752"/>
      </dsp:txXfrm>
    </dsp:sp>
    <dsp:sp modelId="{248CF22A-BE1A-43F3-8B2C-F7AB61A5EF99}">
      <dsp:nvSpPr>
        <dsp:cNvPr id="0" name=""/>
        <dsp:cNvSpPr/>
      </dsp:nvSpPr>
      <dsp:spPr>
        <a:xfrm>
          <a:off x="922265" y="414855"/>
          <a:ext cx="324734" cy="82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009"/>
              </a:lnTo>
              <a:lnTo>
                <a:pt x="324734" y="8280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FBC86-4BCD-4E5A-97D2-581C213CBDC2}">
      <dsp:nvSpPr>
        <dsp:cNvPr id="0" name=""/>
        <dsp:cNvSpPr/>
      </dsp:nvSpPr>
      <dsp:spPr>
        <a:xfrm>
          <a:off x="1246999" y="1035862"/>
          <a:ext cx="2101878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ГИС «Закупки»;</a:t>
          </a:r>
        </a:p>
      </dsp:txBody>
      <dsp:txXfrm>
        <a:off x="1259125" y="1047988"/>
        <a:ext cx="2077626" cy="389752"/>
      </dsp:txXfrm>
    </dsp:sp>
    <dsp:sp modelId="{9AC51B5A-C622-4732-A8FA-6E4598FE44B9}">
      <dsp:nvSpPr>
        <dsp:cNvPr id="0" name=""/>
        <dsp:cNvSpPr/>
      </dsp:nvSpPr>
      <dsp:spPr>
        <a:xfrm>
          <a:off x="922265" y="414855"/>
          <a:ext cx="308260" cy="132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037"/>
              </a:lnTo>
              <a:lnTo>
                <a:pt x="308260" y="13290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4C7C6-2E33-4FDA-ADB8-8B2A63615DB1}">
      <dsp:nvSpPr>
        <dsp:cNvPr id="0" name=""/>
        <dsp:cNvSpPr/>
      </dsp:nvSpPr>
      <dsp:spPr>
        <a:xfrm>
          <a:off x="1230525" y="1536890"/>
          <a:ext cx="2112311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ГИС «ЖКХ»</a:t>
          </a:r>
        </a:p>
      </dsp:txBody>
      <dsp:txXfrm>
        <a:off x="1242651" y="1549016"/>
        <a:ext cx="2088059" cy="389752"/>
      </dsp:txXfrm>
    </dsp:sp>
    <dsp:sp modelId="{2AEF3635-BF19-4D69-A70B-587445F60DE5}">
      <dsp:nvSpPr>
        <dsp:cNvPr id="0" name=""/>
        <dsp:cNvSpPr/>
      </dsp:nvSpPr>
      <dsp:spPr>
        <a:xfrm>
          <a:off x="922265" y="414855"/>
          <a:ext cx="324734" cy="186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021"/>
              </a:lnTo>
              <a:lnTo>
                <a:pt x="324734" y="18630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326FF-2AD7-43B6-91A0-CD0DFAE743C7}">
      <dsp:nvSpPr>
        <dsp:cNvPr id="0" name=""/>
        <dsp:cNvSpPr/>
      </dsp:nvSpPr>
      <dsp:spPr>
        <a:xfrm>
          <a:off x="1246999" y="2070873"/>
          <a:ext cx="2101878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ИС «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ККТ-онлайн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»  </a:t>
          </a:r>
        </a:p>
      </dsp:txBody>
      <dsp:txXfrm>
        <a:off x="1259125" y="2082999"/>
        <a:ext cx="2077626" cy="389752"/>
      </dsp:txXfrm>
    </dsp:sp>
    <dsp:sp modelId="{A16A0A30-8389-45EB-9F30-859F46C45284}">
      <dsp:nvSpPr>
        <dsp:cNvPr id="0" name=""/>
        <dsp:cNvSpPr/>
      </dsp:nvSpPr>
      <dsp:spPr>
        <a:xfrm>
          <a:off x="922265" y="414855"/>
          <a:ext cx="324734" cy="2380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526"/>
              </a:lnTo>
              <a:lnTo>
                <a:pt x="324734" y="23805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921D7-A89F-451B-BAB1-25185DE61902}">
      <dsp:nvSpPr>
        <dsp:cNvPr id="0" name=""/>
        <dsp:cNvSpPr/>
      </dsp:nvSpPr>
      <dsp:spPr>
        <a:xfrm>
          <a:off x="1246999" y="2588379"/>
          <a:ext cx="2101878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0" kern="1200" dirty="0">
              <a:latin typeface="Times New Roman" pitchFamily="18" charset="0"/>
              <a:cs typeface="Times New Roman" pitchFamily="18" charset="0"/>
            </a:rPr>
            <a:t>ГИР бухгалтерской отчетности</a:t>
          </a:r>
        </a:p>
      </dsp:txBody>
      <dsp:txXfrm>
        <a:off x="1259125" y="2600505"/>
        <a:ext cx="2077626" cy="389752"/>
      </dsp:txXfrm>
    </dsp:sp>
    <dsp:sp modelId="{C6A218BF-08DD-4F02-B25D-E0E7D1FB60D2}">
      <dsp:nvSpPr>
        <dsp:cNvPr id="0" name=""/>
        <dsp:cNvSpPr/>
      </dsp:nvSpPr>
      <dsp:spPr>
        <a:xfrm>
          <a:off x="4051878" y="850"/>
          <a:ext cx="3626324" cy="414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ИС с закрытой информацией</a:t>
          </a:r>
        </a:p>
      </dsp:txBody>
      <dsp:txXfrm>
        <a:off x="4064004" y="12976"/>
        <a:ext cx="3602072" cy="389752"/>
      </dsp:txXfrm>
    </dsp:sp>
    <dsp:sp modelId="{1DA63718-991B-4D9A-8A57-23B84C11F84F}">
      <dsp:nvSpPr>
        <dsp:cNvPr id="0" name=""/>
        <dsp:cNvSpPr/>
      </dsp:nvSpPr>
      <dsp:spPr>
        <a:xfrm>
          <a:off x="4414510" y="414855"/>
          <a:ext cx="362632" cy="31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3"/>
              </a:lnTo>
              <a:lnTo>
                <a:pt x="362632" y="3105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DA20B-E77A-478F-B365-77CB3EAF69BB}">
      <dsp:nvSpPr>
        <dsp:cNvPr id="0" name=""/>
        <dsp:cNvSpPr/>
      </dsp:nvSpPr>
      <dsp:spPr>
        <a:xfrm>
          <a:off x="4777143" y="518356"/>
          <a:ext cx="3417101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АЦК «Госзаказ»</a:t>
          </a:r>
        </a:p>
      </dsp:txBody>
      <dsp:txXfrm>
        <a:off x="4789269" y="530482"/>
        <a:ext cx="3392849" cy="389752"/>
      </dsp:txXfrm>
    </dsp:sp>
    <dsp:sp modelId="{5BA1A8EB-34FD-4BAB-8911-FF532DE127B7}">
      <dsp:nvSpPr>
        <dsp:cNvPr id="0" name=""/>
        <dsp:cNvSpPr/>
      </dsp:nvSpPr>
      <dsp:spPr>
        <a:xfrm>
          <a:off x="4414510" y="414855"/>
          <a:ext cx="377377" cy="85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511"/>
              </a:lnTo>
              <a:lnTo>
                <a:pt x="377377" y="8575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05765-D226-4551-802A-D26BC62B6D3F}">
      <dsp:nvSpPr>
        <dsp:cNvPr id="0" name=""/>
        <dsp:cNvSpPr/>
      </dsp:nvSpPr>
      <dsp:spPr>
        <a:xfrm>
          <a:off x="4791888" y="1065364"/>
          <a:ext cx="3418956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АЦК «Планирование»</a:t>
          </a:r>
        </a:p>
      </dsp:txBody>
      <dsp:txXfrm>
        <a:off x="4804014" y="1077490"/>
        <a:ext cx="3394704" cy="389752"/>
      </dsp:txXfrm>
    </dsp:sp>
    <dsp:sp modelId="{820DDE08-24D7-4FFE-9923-A9E31DFF39A4}">
      <dsp:nvSpPr>
        <dsp:cNvPr id="0" name=""/>
        <dsp:cNvSpPr/>
      </dsp:nvSpPr>
      <dsp:spPr>
        <a:xfrm>
          <a:off x="4414510" y="414855"/>
          <a:ext cx="362632" cy="134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515"/>
              </a:lnTo>
              <a:lnTo>
                <a:pt x="362632" y="13455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69011-17B0-4EE5-B23E-3B36581FB226}">
      <dsp:nvSpPr>
        <dsp:cNvPr id="0" name=""/>
        <dsp:cNvSpPr/>
      </dsp:nvSpPr>
      <dsp:spPr>
        <a:xfrm>
          <a:off x="4777143" y="1553368"/>
          <a:ext cx="3451851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АЦК «Финансы».</a:t>
          </a:r>
        </a:p>
      </dsp:txBody>
      <dsp:txXfrm>
        <a:off x="4789269" y="1565494"/>
        <a:ext cx="3427599" cy="389752"/>
      </dsp:txXfrm>
    </dsp:sp>
    <dsp:sp modelId="{142BC6A8-4BC0-44F4-8DD5-D3B47089D421}">
      <dsp:nvSpPr>
        <dsp:cNvPr id="0" name=""/>
        <dsp:cNvSpPr/>
      </dsp:nvSpPr>
      <dsp:spPr>
        <a:xfrm>
          <a:off x="4414510" y="414855"/>
          <a:ext cx="362632" cy="186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021"/>
              </a:lnTo>
              <a:lnTo>
                <a:pt x="362632" y="18630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E8F3D-B1A0-44CF-AC94-2DF629E3AA31}">
      <dsp:nvSpPr>
        <dsp:cNvPr id="0" name=""/>
        <dsp:cNvSpPr/>
      </dsp:nvSpPr>
      <dsp:spPr>
        <a:xfrm>
          <a:off x="4777143" y="2070873"/>
          <a:ext cx="3484740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ГИИ "Электронный бюджет"</a:t>
          </a:r>
        </a:p>
      </dsp:txBody>
      <dsp:txXfrm>
        <a:off x="4789269" y="2082999"/>
        <a:ext cx="3460488" cy="389752"/>
      </dsp:txXfrm>
    </dsp:sp>
    <dsp:sp modelId="{02A40940-40EF-4A15-A0D4-8F7DB792A950}">
      <dsp:nvSpPr>
        <dsp:cNvPr id="0" name=""/>
        <dsp:cNvSpPr/>
      </dsp:nvSpPr>
      <dsp:spPr>
        <a:xfrm>
          <a:off x="4414510" y="414855"/>
          <a:ext cx="362632" cy="2380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526"/>
              </a:lnTo>
              <a:lnTo>
                <a:pt x="362632" y="23805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9DA0A-9BC7-41FC-AC35-F25921E95D23}">
      <dsp:nvSpPr>
        <dsp:cNvPr id="0" name=""/>
        <dsp:cNvSpPr/>
      </dsp:nvSpPr>
      <dsp:spPr>
        <a:xfrm>
          <a:off x="4777143" y="2588379"/>
          <a:ext cx="3456144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ЕГИС здравоохранения Амурской области, сегмент «Статистика»</a:t>
          </a:r>
        </a:p>
      </dsp:txBody>
      <dsp:txXfrm>
        <a:off x="4789269" y="2600505"/>
        <a:ext cx="3431892" cy="389752"/>
      </dsp:txXfrm>
    </dsp:sp>
    <dsp:sp modelId="{794826C2-605B-4FAD-A62D-734BC04B6A52}">
      <dsp:nvSpPr>
        <dsp:cNvPr id="0" name=""/>
        <dsp:cNvSpPr/>
      </dsp:nvSpPr>
      <dsp:spPr>
        <a:xfrm>
          <a:off x="4414510" y="414855"/>
          <a:ext cx="362632" cy="293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494"/>
              </a:lnTo>
              <a:lnTo>
                <a:pt x="362632" y="29344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80782-D715-4ECA-B30B-32856A36897F}">
      <dsp:nvSpPr>
        <dsp:cNvPr id="0" name=""/>
        <dsp:cNvSpPr/>
      </dsp:nvSpPr>
      <dsp:spPr>
        <a:xfrm>
          <a:off x="4777143" y="3105885"/>
          <a:ext cx="3465099" cy="486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Times New Roman" pitchFamily="18" charset="0"/>
              <a:cs typeface="Times New Roman" pitchFamily="18" charset="0"/>
            </a:rPr>
            <a:t>модуль «Риск-мониторинг» ЕИС «Закупки»</a:t>
          </a:r>
        </a:p>
      </dsp:txBody>
      <dsp:txXfrm>
        <a:off x="4791405" y="3120147"/>
        <a:ext cx="3436575" cy="458403"/>
      </dsp:txXfrm>
    </dsp:sp>
    <dsp:sp modelId="{5211A990-3ACD-497F-B05C-ACD03F916555}">
      <dsp:nvSpPr>
        <dsp:cNvPr id="0" name=""/>
        <dsp:cNvSpPr/>
      </dsp:nvSpPr>
      <dsp:spPr>
        <a:xfrm>
          <a:off x="4414510" y="414855"/>
          <a:ext cx="362632" cy="36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3299"/>
              </a:lnTo>
              <a:lnTo>
                <a:pt x="362632" y="36032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69833-594D-44AE-BFFF-A23FECA99EBA}">
      <dsp:nvSpPr>
        <dsp:cNvPr id="0" name=""/>
        <dsp:cNvSpPr/>
      </dsp:nvSpPr>
      <dsp:spPr>
        <a:xfrm>
          <a:off x="4777143" y="3696314"/>
          <a:ext cx="3514840" cy="6436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ГИС  СОГД (Система обеспечения градостроительной деятельности) Амурской области</a:t>
          </a:r>
        </a:p>
      </dsp:txBody>
      <dsp:txXfrm>
        <a:off x="4795996" y="3715167"/>
        <a:ext cx="3477134" cy="605976"/>
      </dsp:txXfrm>
    </dsp:sp>
    <dsp:sp modelId="{9A8CFE63-DF24-4B44-81A8-46F9DA501417}">
      <dsp:nvSpPr>
        <dsp:cNvPr id="0" name=""/>
        <dsp:cNvSpPr/>
      </dsp:nvSpPr>
      <dsp:spPr>
        <a:xfrm>
          <a:off x="4414510" y="414855"/>
          <a:ext cx="362632" cy="442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2720"/>
              </a:lnTo>
              <a:lnTo>
                <a:pt x="362632" y="4422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8E77A-60CD-4485-ADD5-8397E0D13D28}">
      <dsp:nvSpPr>
        <dsp:cNvPr id="0" name=""/>
        <dsp:cNvSpPr/>
      </dsp:nvSpPr>
      <dsp:spPr>
        <a:xfrm>
          <a:off x="4777143" y="4443497"/>
          <a:ext cx="3538666" cy="7881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ИС "Барс" (реестр недвижимого имущества, особо ценного движимого имущества, земельных участков)</a:t>
          </a:r>
        </a:p>
      </dsp:txBody>
      <dsp:txXfrm>
        <a:off x="4800227" y="4466581"/>
        <a:ext cx="3492498" cy="741989"/>
      </dsp:txXfrm>
    </dsp:sp>
    <dsp:sp modelId="{300210FF-2477-49F9-A772-8B811E0334CE}">
      <dsp:nvSpPr>
        <dsp:cNvPr id="0" name=""/>
        <dsp:cNvSpPr/>
      </dsp:nvSpPr>
      <dsp:spPr>
        <a:xfrm>
          <a:off x="4414510" y="414855"/>
          <a:ext cx="362632" cy="512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7302"/>
              </a:lnTo>
              <a:lnTo>
                <a:pt x="362632" y="51273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DDD92-1BB1-4682-AB9C-0D8F36D385E5}">
      <dsp:nvSpPr>
        <dsp:cNvPr id="0" name=""/>
        <dsp:cNvSpPr/>
      </dsp:nvSpPr>
      <dsp:spPr>
        <a:xfrm>
          <a:off x="4777143" y="5335155"/>
          <a:ext cx="3538428" cy="4140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Система "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Свод-Смарт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"</a:t>
          </a:r>
        </a:p>
      </dsp:txBody>
      <dsp:txXfrm>
        <a:off x="4789269" y="5347281"/>
        <a:ext cx="3514176" cy="389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A5297-445C-4410-80AC-D95618F0D597}">
      <dsp:nvSpPr>
        <dsp:cNvPr id="0" name=""/>
        <dsp:cNvSpPr/>
      </dsp:nvSpPr>
      <dsp:spPr>
        <a:xfrm>
          <a:off x="0" y="31510"/>
          <a:ext cx="5799437" cy="527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соглашений Получателя</a:t>
          </a:r>
        </a:p>
      </dsp:txBody>
      <dsp:txXfrm>
        <a:off x="25738" y="57248"/>
        <a:ext cx="5747961" cy="475764"/>
      </dsp:txXfrm>
    </dsp:sp>
    <dsp:sp modelId="{B4717AF7-D85B-4C46-A6D5-2FF86390A664}">
      <dsp:nvSpPr>
        <dsp:cNvPr id="0" name=""/>
        <dsp:cNvSpPr/>
      </dsp:nvSpPr>
      <dsp:spPr>
        <a:xfrm>
          <a:off x="0" y="541251"/>
          <a:ext cx="5799437" cy="527240"/>
        </a:xfrm>
        <a:prstGeom prst="roundRect">
          <a:avLst/>
        </a:prstGeom>
        <a:solidFill>
          <a:schemeClr val="accent5">
            <a:hueOff val="-204126"/>
            <a:satOff val="30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отчетов ФОИВ</a:t>
          </a:r>
        </a:p>
      </dsp:txBody>
      <dsp:txXfrm>
        <a:off x="25738" y="566989"/>
        <a:ext cx="5747961" cy="475764"/>
      </dsp:txXfrm>
    </dsp:sp>
    <dsp:sp modelId="{7B1D43F8-0E72-4C59-803F-4091768C3F49}">
      <dsp:nvSpPr>
        <dsp:cNvPr id="0" name=""/>
        <dsp:cNvSpPr/>
      </dsp:nvSpPr>
      <dsp:spPr>
        <a:xfrm>
          <a:off x="0" y="1079080"/>
          <a:ext cx="5799437" cy="527240"/>
        </a:xfrm>
        <a:prstGeom prst="roundRect">
          <a:avLst/>
        </a:prstGeom>
        <a:solidFill>
          <a:schemeClr val="accent5">
            <a:hueOff val="-408253"/>
            <a:satOff val="60"/>
            <a:lumOff val="-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соглашений РОИВ</a:t>
          </a:r>
        </a:p>
      </dsp:txBody>
      <dsp:txXfrm>
        <a:off x="25738" y="1104818"/>
        <a:ext cx="5747961" cy="475764"/>
      </dsp:txXfrm>
    </dsp:sp>
    <dsp:sp modelId="{B23DB38D-9F79-478B-B86B-7DEC4D0B7642}">
      <dsp:nvSpPr>
        <dsp:cNvPr id="0" name=""/>
        <dsp:cNvSpPr/>
      </dsp:nvSpPr>
      <dsp:spPr>
        <a:xfrm>
          <a:off x="0" y="1616909"/>
          <a:ext cx="5799437" cy="527240"/>
        </a:xfrm>
        <a:prstGeom prst="round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отчетов РОИВ</a:t>
          </a:r>
        </a:p>
      </dsp:txBody>
      <dsp:txXfrm>
        <a:off x="25738" y="1642647"/>
        <a:ext cx="5747961" cy="475764"/>
      </dsp:txXfrm>
    </dsp:sp>
    <dsp:sp modelId="{DDED2F2D-2F76-4501-A4BF-D291165205DB}">
      <dsp:nvSpPr>
        <dsp:cNvPr id="0" name=""/>
        <dsp:cNvSpPr/>
      </dsp:nvSpPr>
      <dsp:spPr>
        <a:xfrm>
          <a:off x="0" y="2154738"/>
          <a:ext cx="5799437" cy="527240"/>
        </a:xfrm>
        <a:prstGeom prst="roundRect">
          <a:avLst/>
        </a:prstGeom>
        <a:solidFill>
          <a:schemeClr val="accent5">
            <a:hueOff val="-816505"/>
            <a:satOff val="120"/>
            <a:lumOff val="-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соглашений РП</a:t>
          </a:r>
        </a:p>
      </dsp:txBody>
      <dsp:txXfrm>
        <a:off x="25738" y="2180476"/>
        <a:ext cx="5747961" cy="475764"/>
      </dsp:txXfrm>
    </dsp:sp>
    <dsp:sp modelId="{C491A33A-1CFD-44D9-8657-D34703A669CB}">
      <dsp:nvSpPr>
        <dsp:cNvPr id="0" name=""/>
        <dsp:cNvSpPr/>
      </dsp:nvSpPr>
      <dsp:spPr>
        <a:xfrm>
          <a:off x="0" y="2692568"/>
          <a:ext cx="5799437" cy="527240"/>
        </a:xfrm>
        <a:prstGeom prst="roundRect">
          <a:avLst/>
        </a:prstGeom>
        <a:solidFill>
          <a:schemeClr val="accent5">
            <a:hueOff val="-1020632"/>
            <a:satOff val="150"/>
            <a:lumOff val="-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соглашений ЮЛ, ИП, ФЛ</a:t>
          </a:r>
        </a:p>
      </dsp:txBody>
      <dsp:txXfrm>
        <a:off x="25738" y="2718306"/>
        <a:ext cx="5747961" cy="475764"/>
      </dsp:txXfrm>
    </dsp:sp>
    <dsp:sp modelId="{DFF3FFE8-C5F4-4733-BB06-F1173AFC41BB}">
      <dsp:nvSpPr>
        <dsp:cNvPr id="0" name=""/>
        <dsp:cNvSpPr/>
      </dsp:nvSpPr>
      <dsp:spPr>
        <a:xfrm>
          <a:off x="0" y="3233580"/>
          <a:ext cx="5799437" cy="527240"/>
        </a:xfrm>
        <a:prstGeom prst="round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отчетов ЮЛ, ИП, ФЛ</a:t>
          </a:r>
        </a:p>
      </dsp:txBody>
      <dsp:txXfrm>
        <a:off x="25738" y="3259318"/>
        <a:ext cx="5747961" cy="475764"/>
      </dsp:txXfrm>
    </dsp:sp>
    <dsp:sp modelId="{283EAD28-3F12-4925-8501-5E7F4D211AA5}">
      <dsp:nvSpPr>
        <dsp:cNvPr id="0" name=""/>
        <dsp:cNvSpPr/>
      </dsp:nvSpPr>
      <dsp:spPr>
        <a:xfrm>
          <a:off x="0" y="3768226"/>
          <a:ext cx="5799437" cy="527240"/>
        </a:xfrm>
        <a:prstGeom prst="roundRect">
          <a:avLst/>
        </a:prstGeom>
        <a:solidFill>
          <a:schemeClr val="accent5">
            <a:hueOff val="-1428884"/>
            <a:satOff val="210"/>
            <a:lumOff val="-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Реестр уведомлений о предоставлении межбюджетных трансфертов</a:t>
          </a:r>
        </a:p>
      </dsp:txBody>
      <dsp:txXfrm>
        <a:off x="25738" y="3793964"/>
        <a:ext cx="5747961" cy="475764"/>
      </dsp:txXfrm>
    </dsp:sp>
    <dsp:sp modelId="{B558D562-3DA9-4C35-B1DB-828923920B39}">
      <dsp:nvSpPr>
        <dsp:cNvPr id="0" name=""/>
        <dsp:cNvSpPr/>
      </dsp:nvSpPr>
      <dsp:spPr>
        <a:xfrm>
          <a:off x="0" y="4306055"/>
          <a:ext cx="5799437" cy="527240"/>
        </a:xfrm>
        <a:prstGeom prst="roundRect">
          <a:avLst/>
        </a:prstGeom>
        <a:solidFill>
          <a:schemeClr val="accent5">
            <a:hueOff val="-1633011"/>
            <a:satOff val="240"/>
            <a:lumOff val="-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Формирование информации для размещения на ЕПБС (кроме федерального бюджета)</a:t>
          </a:r>
        </a:p>
      </dsp:txBody>
      <dsp:txXfrm>
        <a:off x="25738" y="4331793"/>
        <a:ext cx="5747961" cy="475764"/>
      </dsp:txXfrm>
    </dsp:sp>
    <dsp:sp modelId="{12A1CDB2-C2F0-4177-8088-B1FD4586D6FC}">
      <dsp:nvSpPr>
        <dsp:cNvPr id="0" name=""/>
        <dsp:cNvSpPr/>
      </dsp:nvSpPr>
      <dsp:spPr>
        <a:xfrm>
          <a:off x="0" y="4847306"/>
          <a:ext cx="5799437" cy="527240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</a:rPr>
            <a:t>Перечень источников доходов РФ</a:t>
          </a:r>
        </a:p>
      </dsp:txBody>
      <dsp:txXfrm>
        <a:off x="25738" y="4873044"/>
        <a:ext cx="5747961" cy="47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9EFE7-A8A6-40DA-9779-19E1C068714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F534-1F32-4385-A466-87A10A239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0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48A0-DB04-423B-9015-125BA6FD04C3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BD84-A58B-44FB-8DC5-B412523E8D02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EB6-A593-480B-BCCC-545CB2426CA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3B3E-C1FF-4818-BCB9-F02B33EB1372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49B9-5A42-4545-B56A-938F49F774F8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9650-43D6-4868-B3EA-C9577B930114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067D-E616-402D-949B-7F997888D248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FCF-8D59-46CA-B7E1-04C290C353E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4DDD-A9EE-4061-BB5E-EA02375B095B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9A88-B702-434F-BF8E-B4231215E103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D88-0860-4D4D-A967-B6E317BE18A9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17923B-84AB-44EA-8EF3-0B40000FB046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7"/>
            <a:ext cx="11074400" cy="452473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 практике внедрения и использования цифровых технологий в деятельности </a:t>
            </a:r>
            <a:r>
              <a:rPr lang="ru-RU" b="1" dirty="0" smtClean="0"/>
              <a:t>контрольно-счетной </a:t>
            </a:r>
            <a:r>
              <a:rPr lang="ru-RU" b="1" dirty="0"/>
              <a:t>палаты Амурской области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8411" y="168629"/>
            <a:ext cx="11074400" cy="605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Модуль «Риск-мониторинг»  ЕИС «Закупки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EBE400-0D55-D8DE-5DDE-59A45DDF1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" t="9099" r="1378" b="3485"/>
          <a:stretch/>
        </p:blipFill>
        <p:spPr>
          <a:xfrm>
            <a:off x="550504" y="681545"/>
            <a:ext cx="4958360" cy="2481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09EDCC-E6D4-154F-B225-EDA453C8D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" t="9449" b="4020"/>
          <a:stretch/>
        </p:blipFill>
        <p:spPr>
          <a:xfrm>
            <a:off x="395418" y="3369276"/>
            <a:ext cx="5148648" cy="25307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F1446-CEF8-7800-ACE7-026F65DC8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" t="9099" r="1575" b="9449"/>
          <a:stretch/>
        </p:blipFill>
        <p:spPr>
          <a:xfrm>
            <a:off x="6071286" y="646042"/>
            <a:ext cx="5668894" cy="26597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827FF0-89CC-F2B6-A090-3534510130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49" b="4034"/>
          <a:stretch/>
        </p:blipFill>
        <p:spPr>
          <a:xfrm>
            <a:off x="6153665" y="3386948"/>
            <a:ext cx="5589559" cy="274200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A934ECB-4DB9-EB76-FDF5-CB9291FF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BDD7BC-FFDF-4E80-9D29-9EE11BD72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9" r="38583" b="41295"/>
          <a:stretch/>
        </p:blipFill>
        <p:spPr>
          <a:xfrm>
            <a:off x="6077390" y="809109"/>
            <a:ext cx="6011145" cy="484507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3124" y="168629"/>
            <a:ext cx="11074400" cy="45744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ГИИС «Электронный бюджет»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88564" y="824916"/>
          <a:ext cx="5799438" cy="537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B168093-0F78-9C54-5DF2-B7563083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FFE926-3FF2-2665-BAB4-D0281BD0F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5" t="10158" r="20618" b="-4446"/>
          <a:stretch/>
        </p:blipFill>
        <p:spPr>
          <a:xfrm>
            <a:off x="166769" y="151351"/>
            <a:ext cx="5929231" cy="50991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E31FC4-499A-1B6A-54CB-42551FD64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59" t="3855" r="-4718" b="-2754"/>
          <a:stretch/>
        </p:blipFill>
        <p:spPr>
          <a:xfrm>
            <a:off x="4735629" y="1754488"/>
            <a:ext cx="7536581" cy="510351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C891D3-3565-B2B5-C87B-E77D1494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9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B43D65-3B03-A41D-4423-0720F637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0" t="28981" r="20365" b="3921"/>
          <a:stretch/>
        </p:blipFill>
        <p:spPr>
          <a:xfrm>
            <a:off x="421908" y="182880"/>
            <a:ext cx="11348184" cy="660293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8109C6-09EF-55B9-F755-B60A5748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6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6EA9CD-5BAF-1B67-C134-32A0B98E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4" y="781678"/>
            <a:ext cx="9549977" cy="5294647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75C8464-30D6-E38B-7808-872A31DC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B145D9-1F52-7771-4840-92A6673A3F98}"/>
              </a:ext>
            </a:extLst>
          </p:cNvPr>
          <p:cNvSpPr/>
          <p:nvPr/>
        </p:nvSpPr>
        <p:spPr>
          <a:xfrm>
            <a:off x="0" y="2"/>
            <a:ext cx="12192000" cy="8004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737F14-315B-404B-894D-2FCD5E3B2A4E}"/>
              </a:ext>
            </a:extLst>
          </p:cNvPr>
          <p:cNvSpPr txBox="1"/>
          <p:nvPr/>
        </p:nvSpPr>
        <p:spPr>
          <a:xfrm>
            <a:off x="2" y="166335"/>
            <a:ext cx="11124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                                     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Цифровая трансформация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16E8C48-A42E-21C1-19B6-EE6C02E4013A}"/>
              </a:ext>
            </a:extLst>
          </p:cNvPr>
          <p:cNvSpPr/>
          <p:nvPr/>
        </p:nvSpPr>
        <p:spPr>
          <a:xfrm>
            <a:off x="322007" y="948112"/>
            <a:ext cx="11547987" cy="5237537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F17B41-7169-BF87-5736-513D75E8A8E8}"/>
              </a:ext>
            </a:extLst>
          </p:cNvPr>
          <p:cNvSpPr txBox="1"/>
          <p:nvPr/>
        </p:nvSpPr>
        <p:spPr>
          <a:xfrm>
            <a:off x="4032841" y="1830850"/>
            <a:ext cx="7905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effectLst/>
                <a:latin typeface="Century Gothic" panose="020B0502020202020204" pitchFamily="34" charset="0"/>
              </a:rPr>
              <a:t>Указ Президента Российской Федерации от 21 июля 2020г. </a:t>
            </a:r>
            <a:br>
              <a:rPr lang="ru-RU" sz="2000" b="1" i="0" dirty="0">
                <a:effectLst/>
                <a:latin typeface="Century Gothic" panose="020B0502020202020204" pitchFamily="34" charset="0"/>
              </a:rPr>
            </a:br>
            <a:r>
              <a:rPr lang="ru-RU" sz="2000" b="1" i="0" dirty="0">
                <a:effectLst/>
                <a:latin typeface="Century Gothic" panose="020B0502020202020204" pitchFamily="34" charset="0"/>
              </a:rPr>
              <a:t>№474 «О национальных целях развития Российской Федерации на период до 2030 года»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10F6AE-2341-4A24-9A4A-B91CD9FC7B13}"/>
              </a:ext>
            </a:extLst>
          </p:cNvPr>
          <p:cNvSpPr txBox="1"/>
          <p:nvPr/>
        </p:nvSpPr>
        <p:spPr>
          <a:xfrm>
            <a:off x="4357087" y="3110514"/>
            <a:ext cx="72701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Century Gothic" panose="020B0502020202020204" pitchFamily="34" charset="0"/>
              </a:rPr>
              <a:t>1. Определить следующие национальные цели развития Российской Федерации на период до 2030 года:</a:t>
            </a:r>
          </a:p>
          <a:p>
            <a:pPr algn="l"/>
            <a:r>
              <a:rPr lang="ru-RU" b="0" i="0" dirty="0">
                <a:effectLst/>
                <a:latin typeface="Century Gothic" panose="020B0502020202020204" pitchFamily="34" charset="0"/>
              </a:rPr>
              <a:t>а) сохранение населения, здоровье и благополучие людей;</a:t>
            </a:r>
          </a:p>
          <a:p>
            <a:pPr algn="l"/>
            <a:r>
              <a:rPr lang="ru-RU" b="0" i="0" dirty="0">
                <a:effectLst/>
                <a:latin typeface="Century Gothic" panose="020B0502020202020204" pitchFamily="34" charset="0"/>
              </a:rPr>
              <a:t>б) возможности для самореализации и развития талантов;</a:t>
            </a:r>
          </a:p>
          <a:p>
            <a:pPr algn="l"/>
            <a:r>
              <a:rPr lang="ru-RU" b="0" i="0" dirty="0">
                <a:effectLst/>
                <a:latin typeface="Century Gothic" panose="020B0502020202020204" pitchFamily="34" charset="0"/>
              </a:rPr>
              <a:t>в) комфортная и безопасная среда для жизни;</a:t>
            </a:r>
          </a:p>
          <a:p>
            <a:pPr algn="l"/>
            <a:r>
              <a:rPr lang="ru-RU" b="0" i="0" dirty="0">
                <a:effectLst/>
                <a:latin typeface="Century Gothic" panose="020B0502020202020204" pitchFamily="34" charset="0"/>
              </a:rPr>
              <a:t>г) достойный, эффективный труд и успешное предпринимательство;</a:t>
            </a:r>
          </a:p>
          <a:p>
            <a:pPr algn="l"/>
            <a:r>
              <a:rPr lang="ru-RU" sz="2000" b="1" i="0" dirty="0">
                <a:effectLst/>
                <a:latin typeface="Century Gothic" panose="020B0502020202020204" pitchFamily="34" charset="0"/>
              </a:rPr>
              <a:t>д) цифровая трансформация.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DE28DDC-B0AA-4F4E-13B0-0272148D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9" y="1689077"/>
            <a:ext cx="3641812" cy="372473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AA3ED1-BDD1-F3F3-D2B3-8608EE562B06}"/>
              </a:ext>
            </a:extLst>
          </p:cNvPr>
          <p:cNvSpPr/>
          <p:nvPr/>
        </p:nvSpPr>
        <p:spPr>
          <a:xfrm>
            <a:off x="0" y="6302479"/>
            <a:ext cx="12192000" cy="565581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cap="none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642831-B1F4-0E33-E4F5-5432F649CC0D}"/>
              </a:ext>
            </a:extLst>
          </p:cNvPr>
          <p:cNvSpPr txBox="1"/>
          <p:nvPr/>
        </p:nvSpPr>
        <p:spPr>
          <a:xfrm>
            <a:off x="2" y="6488668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94C2AA-5680-E1DA-6218-C5F47B3A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655806" y="1120346"/>
          <a:ext cx="9671223" cy="394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0A1A22-0FBA-7837-932D-25100236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61866" y="501110"/>
            <a:ext cx="9778311" cy="3171568"/>
            <a:chOff x="0" y="0"/>
            <a:chExt cx="9778311" cy="317156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9778311" cy="31715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272819" y="0"/>
              <a:ext cx="7505492" cy="3171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Подсистема «</a:t>
              </a:r>
              <a:r>
                <a:rPr lang="ru-RU" sz="1700" kern="1200" dirty="0" err="1"/>
                <a:t>ДЕЛО-Web</a:t>
              </a:r>
              <a:r>
                <a:rPr lang="ru-RU" sz="1700" kern="1200" dirty="0"/>
                <a:t>» предназначена для выполнения следующих задач: • получение сведений о внутреннем документообороте (т.е. сведений о текущем документообороте организации в разрезе подразделений и должностных лиц); • получение сведений о внешнем документообороте (т.е. сведений о текущем документообороте организации в разрезе корреспондентов и адресатов документов); • регистрация документов; • редактирование реквизитов РК документов; • ввод поручений; • исполнение поручений (ввод отчетов об исполнении); • контроль исполнения поручений (ввод фактической даты исполнения); • регистрация проектов документов; • визирование проектов документов; • подписание проектов документов; • поиск РК/РКПД, поручений и прикрепленных файлов по значениям их реквизитов.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79023" y="818267"/>
            <a:ext cx="1955662" cy="253725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 descr="https://ictsib.ru/uploads/Article/31023/de1_1587373309.jpg"/>
          <p:cNvPicPr>
            <a:picLocks noChangeAspect="1" noChangeArrowheads="1"/>
          </p:cNvPicPr>
          <p:nvPr/>
        </p:nvPicPr>
        <p:blipFill>
          <a:blip r:embed="rId3"/>
          <a:srcRect t="2800"/>
          <a:stretch>
            <a:fillRect/>
          </a:stretch>
        </p:blipFill>
        <p:spPr bwMode="auto">
          <a:xfrm>
            <a:off x="896983" y="3763736"/>
            <a:ext cx="10181812" cy="293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12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65190" y="535461"/>
          <a:ext cx="8913341" cy="575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5104415-706A-BB9A-58CA-CECFC0FD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7838" y="143915"/>
            <a:ext cx="11074400" cy="62220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bus.gov.ru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8479A3-32D7-6249-F87F-5F28B74C3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5" t="5936" r="22638" b="3981"/>
          <a:stretch/>
        </p:blipFill>
        <p:spPr>
          <a:xfrm>
            <a:off x="2925623" y="785317"/>
            <a:ext cx="8426118" cy="570609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3CB850-90B4-7433-87EA-B5E08490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D91687-8B5B-1060-42CD-4D30D508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6" t="21697" r="61417" b="7349"/>
          <a:stretch/>
        </p:blipFill>
        <p:spPr>
          <a:xfrm>
            <a:off x="285495" y="785111"/>
            <a:ext cx="2375327" cy="4392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58F634-AE72-AA1B-6E4C-F2ADAC395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1" t="38145" r="59449" b="30446"/>
          <a:stretch/>
        </p:blipFill>
        <p:spPr>
          <a:xfrm>
            <a:off x="2903975" y="997544"/>
            <a:ext cx="2137582" cy="4051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B692CD-F134-B49F-1CFD-F8F81A6D2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31" t="33596" r="42126" b="30096"/>
          <a:stretch>
            <a:fillRect/>
          </a:stretch>
        </p:blipFill>
        <p:spPr>
          <a:xfrm>
            <a:off x="5610196" y="607136"/>
            <a:ext cx="5790972" cy="32152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FC283A-C336-F1D7-2A64-8E388268F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31" t="46894" r="24803" b="11199"/>
          <a:stretch/>
        </p:blipFill>
        <p:spPr>
          <a:xfrm>
            <a:off x="5576071" y="3857062"/>
            <a:ext cx="6132467" cy="277102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1074400" cy="65078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bus.gov.ru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DD93460-F962-4B3D-A636-6143CC09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8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8454" y="152153"/>
            <a:ext cx="11074400" cy="6386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zakupki.gov.ru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ED6E61-7CE9-F386-55EA-5572FC0D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4" t="5949" r="18110" b="2817"/>
          <a:stretch/>
        </p:blipFill>
        <p:spPr>
          <a:xfrm>
            <a:off x="646985" y="695876"/>
            <a:ext cx="7410283" cy="60558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EEA7E1B-8C03-61DC-F734-565091C2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1467</TotalTime>
  <Words>405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 практике внедрения и использования цифровых технологий в деятельности контрольно-счетной палаты Амурской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bus.gov.ru</vt:lpstr>
      <vt:lpstr>bus.gov.ru</vt:lpstr>
      <vt:lpstr>zakupki.gov.ru</vt:lpstr>
      <vt:lpstr>Модуль «Риск-мониторинг»  ЕИС «Закупки</vt:lpstr>
      <vt:lpstr>ГИИС «Электронный бюджет»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User</cp:lastModifiedBy>
  <cp:revision>62</cp:revision>
  <dcterms:created xsi:type="dcterms:W3CDTF">2023-09-28T11:58:39Z</dcterms:created>
  <dcterms:modified xsi:type="dcterms:W3CDTF">2023-10-05T05:59:18Z</dcterms:modified>
</cp:coreProperties>
</file>